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256" r:id="rId2"/>
    <p:sldId id="257" r:id="rId3"/>
    <p:sldId id="281" r:id="rId4"/>
    <p:sldId id="286" r:id="rId5"/>
    <p:sldId id="287" r:id="rId6"/>
    <p:sldId id="288" r:id="rId7"/>
    <p:sldId id="290" r:id="rId8"/>
    <p:sldId id="289" r:id="rId9"/>
    <p:sldId id="292" r:id="rId10"/>
    <p:sldId id="293" r:id="rId11"/>
    <p:sldId id="291" r:id="rId12"/>
    <p:sldId id="280" r:id="rId13"/>
    <p:sldId id="294" r:id="rId14"/>
    <p:sldId id="283" r:id="rId15"/>
    <p:sldId id="285" r:id="rId16"/>
    <p:sldId id="263" r:id="rId17"/>
    <p:sldId id="260" r:id="rId18"/>
    <p:sldId id="284" r:id="rId19"/>
    <p:sldId id="28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5E065-685A-C414-DDCF-B4C42B91B85E}" v="490" dt="2022-04-14T23:52:23.699"/>
    <p1510:client id="{131DC971-6641-56D2-97CB-2960FC6865CE}" v="1141" dt="2022-04-13T01:45:54.915"/>
    <p1510:client id="{36D60319-2A9B-B612-2D67-6B727F98F7DC}" v="360" dt="2022-04-14T23:23:47.257"/>
    <p1510:client id="{3A68C6B1-C2B0-244E-D40C-6D8FA4A3D656}" v="708" dt="2022-04-13T22:35:00.112"/>
    <p1510:client id="{3B5440A0-AAF0-964F-04E6-479A4791540C}" v="368" dt="2022-04-15T00:25:03.378"/>
    <p1510:client id="{40A19BB9-A8E2-D539-CD60-A762FA690590}" v="185" dt="2022-04-14T23:25:12.407"/>
    <p1510:client id="{49A0700F-82CE-F65B-BBF2-4618C4B0597C}" v="17" dt="2022-04-12T23:56:43.040"/>
    <p1510:client id="{5C3A63FD-8B2F-DD52-2FFA-5D4CBD4B8770}" v="430" dt="2022-04-13T00:50:37.204"/>
    <p1510:client id="{5F54F00E-6CDC-2E6D-5A62-FCB0CA1E53AF}" v="1" dt="2022-04-14T23:21:36.565"/>
    <p1510:client id="{82300268-D4A3-90CD-4DD4-5D8AD1769013}" v="127" dt="2022-04-14T23:45:49.161"/>
    <p1510:client id="{85A79943-1242-44A7-FCFC-8D96DC9EB024}" v="227" dt="2022-04-13T01:43:17.938"/>
    <p1510:client id="{8BA34CA3-F7D3-C131-9987-3B83D1D2E200}" v="9" dt="2022-04-14T23:08:32.377"/>
    <p1510:client id="{9EC1A55F-B1B7-B73D-16DA-81265724846D}" v="183" dt="2022-04-15T00:47:14.641"/>
    <p1510:client id="{BBBC7CC8-2B75-3252-8743-E4BF7A55EB38}" v="64" dt="2022-04-15T00:50:28.332"/>
    <p1510:client id="{CCCAD1CF-F6F0-BBC8-4639-C1429373EDD6}" v="118" dt="2022-04-15T00:48:50.472"/>
    <p1510:client id="{E5794137-FD0F-2EFE-172A-8D9758826CCC}" v="56" dt="2022-04-13T01:33:48.714"/>
    <p1510:client id="{EE81B052-0185-01B4-9706-80CF8B438D4A}" v="1" dt="2022-04-14T23:24:04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mineh Noravian" userId="S::armineh.noravian@centralaz.edu::a530c197-71fe-422d-b40e-9c6bc25cb598" providerId="AD" clId="Web-{EE81B052-0185-01B4-9706-80CF8B438D4A}"/>
    <pc:docChg chg="modSld">
      <pc:chgData name="Armineh Noravian" userId="S::armineh.noravian@centralaz.edu::a530c197-71fe-422d-b40e-9c6bc25cb598" providerId="AD" clId="Web-{EE81B052-0185-01B4-9706-80CF8B438D4A}" dt="2022-04-14T23:24:04.546" v="0" actId="14100"/>
      <pc:docMkLst>
        <pc:docMk/>
      </pc:docMkLst>
      <pc:sldChg chg="modSp">
        <pc:chgData name="Armineh Noravian" userId="S::armineh.noravian@centralaz.edu::a530c197-71fe-422d-b40e-9c6bc25cb598" providerId="AD" clId="Web-{EE81B052-0185-01B4-9706-80CF8B438D4A}" dt="2022-04-14T23:24:04.546" v="0" actId="14100"/>
        <pc:sldMkLst>
          <pc:docMk/>
          <pc:sldMk cId="1484232243" sldId="281"/>
        </pc:sldMkLst>
        <pc:spChg chg="mod">
          <ac:chgData name="Armineh Noravian" userId="S::armineh.noravian@centralaz.edu::a530c197-71fe-422d-b40e-9c6bc25cb598" providerId="AD" clId="Web-{EE81B052-0185-01B4-9706-80CF8B438D4A}" dt="2022-04-14T23:24:04.546" v="0" actId="14100"/>
          <ac:spMkLst>
            <pc:docMk/>
            <pc:sldMk cId="1484232243" sldId="281"/>
            <ac:spMk id="4" creationId="{1826EBA6-20E5-4B6D-9390-329CA5DDFAE0}"/>
          </ac:spMkLst>
        </pc:spChg>
      </pc:sldChg>
    </pc:docChg>
  </pc:docChgLst>
  <pc:docChgLst>
    <pc:chgData name="Alexandria Hayes" userId="S::alexandria_hayes@stu.centralaz.edu::5486520e-5a85-4736-8bb9-5883f4eb1b83" providerId="AD" clId="Web-{82300268-D4A3-90CD-4DD4-5D8AD1769013}"/>
    <pc:docChg chg="modSld">
      <pc:chgData name="Alexandria Hayes" userId="S::alexandria_hayes@stu.centralaz.edu::5486520e-5a85-4736-8bb9-5883f4eb1b83" providerId="AD" clId="Web-{82300268-D4A3-90CD-4DD4-5D8AD1769013}" dt="2022-04-14T23:45:47.443" v="101" actId="1076"/>
      <pc:docMkLst>
        <pc:docMk/>
      </pc:docMkLst>
      <pc:sldChg chg="addSp delSp modSp">
        <pc:chgData name="Alexandria Hayes" userId="S::alexandria_hayes@stu.centralaz.edu::5486520e-5a85-4736-8bb9-5883f4eb1b83" providerId="AD" clId="Web-{82300268-D4A3-90CD-4DD4-5D8AD1769013}" dt="2022-04-14T23:45:47.443" v="101" actId="1076"/>
        <pc:sldMkLst>
          <pc:docMk/>
          <pc:sldMk cId="4122097358" sldId="293"/>
        </pc:sldMkLst>
        <pc:spChg chg="mod">
          <ac:chgData name="Alexandria Hayes" userId="S::alexandria_hayes@stu.centralaz.edu::5486520e-5a85-4736-8bb9-5883f4eb1b83" providerId="AD" clId="Web-{82300268-D4A3-90CD-4DD4-5D8AD1769013}" dt="2022-04-14T23:45:47.443" v="101" actId="1076"/>
          <ac:spMkLst>
            <pc:docMk/>
            <pc:sldMk cId="4122097358" sldId="293"/>
            <ac:spMk id="3" creationId="{5F70FF80-A5F1-1632-5273-E28866DBA164}"/>
          </ac:spMkLst>
        </pc:spChg>
        <pc:spChg chg="mod">
          <ac:chgData name="Alexandria Hayes" userId="S::alexandria_hayes@stu.centralaz.edu::5486520e-5a85-4736-8bb9-5883f4eb1b83" providerId="AD" clId="Web-{82300268-D4A3-90CD-4DD4-5D8AD1769013}" dt="2022-04-14T23:38:17.104" v="0" actId="1076"/>
          <ac:spMkLst>
            <pc:docMk/>
            <pc:sldMk cId="4122097358" sldId="293"/>
            <ac:spMk id="4" creationId="{BDAA35F8-1292-4461-D97F-D2F55AEF98A3}"/>
          </ac:spMkLst>
        </pc:spChg>
        <pc:spChg chg="add del mod">
          <ac:chgData name="Alexandria Hayes" userId="S::alexandria_hayes@stu.centralaz.edu::5486520e-5a85-4736-8bb9-5883f4eb1b83" providerId="AD" clId="Web-{82300268-D4A3-90CD-4DD4-5D8AD1769013}" dt="2022-04-14T23:45:43.271" v="100" actId="1076"/>
          <ac:spMkLst>
            <pc:docMk/>
            <pc:sldMk cId="4122097358" sldId="293"/>
            <ac:spMk id="5" creationId="{C19470F7-6322-F0A7-2B58-FBE8B19A0C3E}"/>
          </ac:spMkLst>
        </pc:spChg>
        <pc:spChg chg="add del mod">
          <ac:chgData name="Alexandria Hayes" userId="S::alexandria_hayes@stu.centralaz.edu::5486520e-5a85-4736-8bb9-5883f4eb1b83" providerId="AD" clId="Web-{82300268-D4A3-90CD-4DD4-5D8AD1769013}" dt="2022-04-14T23:43:54.721" v="57"/>
          <ac:spMkLst>
            <pc:docMk/>
            <pc:sldMk cId="4122097358" sldId="293"/>
            <ac:spMk id="7" creationId="{740B76EB-0CB4-5AEC-CD8C-AD823BBF7224}"/>
          </ac:spMkLst>
        </pc:spChg>
        <pc:spChg chg="add del mod">
          <ac:chgData name="Alexandria Hayes" userId="S::alexandria_hayes@stu.centralaz.edu::5486520e-5a85-4736-8bb9-5883f4eb1b83" providerId="AD" clId="Web-{82300268-D4A3-90CD-4DD4-5D8AD1769013}" dt="2022-04-14T23:43:49.956" v="53"/>
          <ac:spMkLst>
            <pc:docMk/>
            <pc:sldMk cId="4122097358" sldId="293"/>
            <ac:spMk id="9" creationId="{C774DC11-1F90-F95C-3FF3-C7843CA6599F}"/>
          </ac:spMkLst>
        </pc:spChg>
      </pc:sldChg>
    </pc:docChg>
  </pc:docChgLst>
  <pc:docChgLst>
    <pc:chgData name="denise_ryder" userId="S::denise_ryder@stu.centralaz.edu::9f62f541-966c-4490-bfb9-71cc256dbee2" providerId="AD" clId="Web-{131DC971-6641-56D2-97CB-2960FC6865CE}"/>
    <pc:docChg chg="addSld modSld sldOrd">
      <pc:chgData name="denise_ryder" userId="S::denise_ryder@stu.centralaz.edu::9f62f541-966c-4490-bfb9-71cc256dbee2" providerId="AD" clId="Web-{131DC971-6641-56D2-97CB-2960FC6865CE}" dt="2022-04-13T01:45:54.915" v="660" actId="14100"/>
      <pc:docMkLst>
        <pc:docMk/>
      </pc:docMkLst>
      <pc:sldChg chg="addSp modSp">
        <pc:chgData name="denise_ryder" userId="S::denise_ryder@stu.centralaz.edu::9f62f541-966c-4490-bfb9-71cc256dbee2" providerId="AD" clId="Web-{131DC971-6641-56D2-97CB-2960FC6865CE}" dt="2022-04-13T01:45:54.915" v="660" actId="14100"/>
        <pc:sldMkLst>
          <pc:docMk/>
          <pc:sldMk cId="1484232243" sldId="281"/>
        </pc:sldMkLst>
        <pc:spChg chg="mod">
          <ac:chgData name="denise_ryder" userId="S::denise_ryder@stu.centralaz.edu::9f62f541-966c-4490-bfb9-71cc256dbee2" providerId="AD" clId="Web-{131DC971-6641-56D2-97CB-2960FC6865CE}" dt="2022-04-13T01:34:11.428" v="605" actId="20577"/>
          <ac:spMkLst>
            <pc:docMk/>
            <pc:sldMk cId="1484232243" sldId="281"/>
            <ac:spMk id="2" creationId="{A1D71028-653B-4EAB-B7D1-978118FF9941}"/>
          </ac:spMkLst>
        </pc:spChg>
        <pc:spChg chg="mod">
          <ac:chgData name="denise_ryder" userId="S::denise_ryder@stu.centralaz.edu::9f62f541-966c-4490-bfb9-71cc256dbee2" providerId="AD" clId="Web-{131DC971-6641-56D2-97CB-2960FC6865CE}" dt="2022-04-13T01:36:43.998" v="618" actId="14100"/>
          <ac:spMkLst>
            <pc:docMk/>
            <pc:sldMk cId="1484232243" sldId="281"/>
            <ac:spMk id="3" creationId="{7DBFF097-4163-4F92-9144-B8A9C4E56966}"/>
          </ac:spMkLst>
        </pc:spChg>
        <pc:spChg chg="mod">
          <ac:chgData name="denise_ryder" userId="S::denise_ryder@stu.centralaz.edu::9f62f541-966c-4490-bfb9-71cc256dbee2" providerId="AD" clId="Web-{131DC971-6641-56D2-97CB-2960FC6865CE}" dt="2022-04-13T01:42:54.500" v="656" actId="14100"/>
          <ac:spMkLst>
            <pc:docMk/>
            <pc:sldMk cId="1484232243" sldId="281"/>
            <ac:spMk id="6" creationId="{611857D7-9E3D-F8FC-32F6-9F12A1BEC8A4}"/>
          </ac:spMkLst>
        </pc:spChg>
        <pc:picChg chg="mod">
          <ac:chgData name="denise_ryder" userId="S::denise_ryder@stu.centralaz.edu::9f62f541-966c-4490-bfb9-71cc256dbee2" providerId="AD" clId="Web-{131DC971-6641-56D2-97CB-2960FC6865CE}" dt="2022-04-13T01:36:32.028" v="616" actId="1076"/>
          <ac:picMkLst>
            <pc:docMk/>
            <pc:sldMk cId="1484232243" sldId="281"/>
            <ac:picMk id="7" creationId="{9C381D9A-2C68-C8B1-6A02-70B9280ADF87}"/>
          </ac:picMkLst>
        </pc:picChg>
        <pc:picChg chg="add mod">
          <ac:chgData name="denise_ryder" userId="S::denise_ryder@stu.centralaz.edu::9f62f541-966c-4490-bfb9-71cc256dbee2" providerId="AD" clId="Web-{131DC971-6641-56D2-97CB-2960FC6865CE}" dt="2022-04-13T01:45:54.915" v="660" actId="14100"/>
          <ac:picMkLst>
            <pc:docMk/>
            <pc:sldMk cId="1484232243" sldId="281"/>
            <ac:picMk id="9" creationId="{023101A3-F4B8-A420-62B8-CB6A395AC40E}"/>
          </ac:picMkLst>
        </pc:picChg>
        <pc:picChg chg="mod">
          <ac:chgData name="denise_ryder" userId="S::denise_ryder@stu.centralaz.edu::9f62f541-966c-4490-bfb9-71cc256dbee2" providerId="AD" clId="Web-{131DC971-6641-56D2-97CB-2960FC6865CE}" dt="2022-04-13T01:36:35.169" v="617" actId="1076"/>
          <ac:picMkLst>
            <pc:docMk/>
            <pc:sldMk cId="1484232243" sldId="281"/>
            <ac:picMk id="12" creationId="{1C579784-616D-0A5A-C8D9-D1932A48D189}"/>
          </ac:picMkLst>
        </pc:picChg>
      </pc:sldChg>
      <pc:sldChg chg="mod ord modShow">
        <pc:chgData name="denise_ryder" userId="S::denise_ryder@stu.centralaz.edu::9f62f541-966c-4490-bfb9-71cc256dbee2" providerId="AD" clId="Web-{131DC971-6641-56D2-97CB-2960FC6865CE}" dt="2022-04-13T01:43:12.579" v="658"/>
        <pc:sldMkLst>
          <pc:docMk/>
          <pc:sldMk cId="1072898900" sldId="282"/>
        </pc:sldMkLst>
      </pc:sldChg>
      <pc:sldChg chg="modSp">
        <pc:chgData name="denise_ryder" userId="S::denise_ryder@stu.centralaz.edu::9f62f541-966c-4490-bfb9-71cc256dbee2" providerId="AD" clId="Web-{131DC971-6641-56D2-97CB-2960FC6865CE}" dt="2022-04-13T00:55:19.961" v="575" actId="14100"/>
        <pc:sldMkLst>
          <pc:docMk/>
          <pc:sldMk cId="154688272" sldId="286"/>
        </pc:sldMkLst>
        <pc:picChg chg="mod">
          <ac:chgData name="denise_ryder" userId="S::denise_ryder@stu.centralaz.edu::9f62f541-966c-4490-bfb9-71cc256dbee2" providerId="AD" clId="Web-{131DC971-6641-56D2-97CB-2960FC6865CE}" dt="2022-04-13T00:55:19.961" v="575" actId="14100"/>
          <ac:picMkLst>
            <pc:docMk/>
            <pc:sldMk cId="154688272" sldId="286"/>
            <ac:picMk id="3" creationId="{10035005-0208-620C-8623-8A403BE147F9}"/>
          </ac:picMkLst>
        </pc:picChg>
        <pc:picChg chg="mod">
          <ac:chgData name="denise_ryder" userId="S::denise_ryder@stu.centralaz.edu::9f62f541-966c-4490-bfb9-71cc256dbee2" providerId="AD" clId="Web-{131DC971-6641-56D2-97CB-2960FC6865CE}" dt="2022-04-13T00:55:09.585" v="573" actId="14100"/>
          <ac:picMkLst>
            <pc:docMk/>
            <pc:sldMk cId="154688272" sldId="286"/>
            <ac:picMk id="5" creationId="{28753D40-D0F1-7670-57FA-F4140F7D81DE}"/>
          </ac:picMkLst>
        </pc:picChg>
      </pc:sldChg>
      <pc:sldChg chg="modSp">
        <pc:chgData name="denise_ryder" userId="S::denise_ryder@stu.centralaz.edu::9f62f541-966c-4490-bfb9-71cc256dbee2" providerId="AD" clId="Web-{131DC971-6641-56D2-97CB-2960FC6865CE}" dt="2022-04-13T01:05:28.227" v="579" actId="14100"/>
        <pc:sldMkLst>
          <pc:docMk/>
          <pc:sldMk cId="1012650891" sldId="287"/>
        </pc:sldMkLst>
        <pc:grpChg chg="mod">
          <ac:chgData name="denise_ryder" userId="S::denise_ryder@stu.centralaz.edu::9f62f541-966c-4490-bfb9-71cc256dbee2" providerId="AD" clId="Web-{131DC971-6641-56D2-97CB-2960FC6865CE}" dt="2022-04-13T00:54:27.833" v="572" actId="1076"/>
          <ac:grpSpMkLst>
            <pc:docMk/>
            <pc:sldMk cId="1012650891" sldId="287"/>
            <ac:grpSpMk id="9" creationId="{FD4163E8-255F-9416-91CE-C97595F6736D}"/>
          </ac:grpSpMkLst>
        </pc:grpChg>
        <pc:picChg chg="mod">
          <ac:chgData name="denise_ryder" userId="S::denise_ryder@stu.centralaz.edu::9f62f541-966c-4490-bfb9-71cc256dbee2" providerId="AD" clId="Web-{131DC971-6641-56D2-97CB-2960FC6865CE}" dt="2022-04-13T01:05:28.227" v="579" actId="14100"/>
          <ac:picMkLst>
            <pc:docMk/>
            <pc:sldMk cId="1012650891" sldId="287"/>
            <ac:picMk id="5" creationId="{1D0D10BF-7BC4-BB1A-5748-CF02B6545156}"/>
          </ac:picMkLst>
        </pc:picChg>
        <pc:picChg chg="mod">
          <ac:chgData name="denise_ryder" userId="S::denise_ryder@stu.centralaz.edu::9f62f541-966c-4490-bfb9-71cc256dbee2" providerId="AD" clId="Web-{131DC971-6641-56D2-97CB-2960FC6865CE}" dt="2022-04-13T00:52:44.999" v="566" actId="1076"/>
          <ac:picMkLst>
            <pc:docMk/>
            <pc:sldMk cId="1012650891" sldId="287"/>
            <ac:picMk id="6" creationId="{90BBDA1F-4EA7-FF90-CFC1-A945049E9D72}"/>
          </ac:picMkLst>
        </pc:picChg>
      </pc:sldChg>
      <pc:sldChg chg="addSp modSp">
        <pc:chgData name="denise_ryder" userId="S::denise_ryder@stu.centralaz.edu::9f62f541-966c-4490-bfb9-71cc256dbee2" providerId="AD" clId="Web-{131DC971-6641-56D2-97CB-2960FC6865CE}" dt="2022-04-13T00:45:24.179" v="554" actId="1076"/>
        <pc:sldMkLst>
          <pc:docMk/>
          <pc:sldMk cId="1235792195" sldId="291"/>
        </pc:sldMkLst>
        <pc:spChg chg="add mod">
          <ac:chgData name="denise_ryder" userId="S::denise_ryder@stu.centralaz.edu::9f62f541-966c-4490-bfb9-71cc256dbee2" providerId="AD" clId="Web-{131DC971-6641-56D2-97CB-2960FC6865CE}" dt="2022-04-13T00:30:15.616" v="425" actId="20577"/>
          <ac:spMkLst>
            <pc:docMk/>
            <pc:sldMk cId="1235792195" sldId="291"/>
            <ac:spMk id="4" creationId="{8C3F9E42-1366-125B-8CA0-EE823004B275}"/>
          </ac:spMkLst>
        </pc:spChg>
        <pc:spChg chg="add mod">
          <ac:chgData name="denise_ryder" userId="S::denise_ryder@stu.centralaz.edu::9f62f541-966c-4490-bfb9-71cc256dbee2" providerId="AD" clId="Web-{131DC971-6641-56D2-97CB-2960FC6865CE}" dt="2022-04-13T00:45:24.179" v="554" actId="1076"/>
          <ac:spMkLst>
            <pc:docMk/>
            <pc:sldMk cId="1235792195" sldId="291"/>
            <ac:spMk id="5" creationId="{452DB051-E5F8-E519-5615-9B94C6E62B44}"/>
          </ac:spMkLst>
        </pc:spChg>
      </pc:sldChg>
      <pc:sldChg chg="addSp modSp new">
        <pc:chgData name="denise_ryder" userId="S::denise_ryder@stu.centralaz.edu::9f62f541-966c-4490-bfb9-71cc256dbee2" providerId="AD" clId="Web-{131DC971-6641-56D2-97CB-2960FC6865CE}" dt="2022-04-13T00:16:45.010" v="2" actId="14100"/>
        <pc:sldMkLst>
          <pc:docMk/>
          <pc:sldMk cId="1314919421" sldId="292"/>
        </pc:sldMkLst>
        <pc:picChg chg="add mod">
          <ac:chgData name="denise_ryder" userId="S::denise_ryder@stu.centralaz.edu::9f62f541-966c-4490-bfb9-71cc256dbee2" providerId="AD" clId="Web-{131DC971-6641-56D2-97CB-2960FC6865CE}" dt="2022-04-13T00:16:45.010" v="2" actId="14100"/>
          <ac:picMkLst>
            <pc:docMk/>
            <pc:sldMk cId="1314919421" sldId="292"/>
            <ac:picMk id="3" creationId="{F051E614-A78B-5A7F-A07E-611742AF79EC}"/>
          </ac:picMkLst>
        </pc:picChg>
      </pc:sldChg>
    </pc:docChg>
  </pc:docChgLst>
  <pc:docChgLst>
    <pc:chgData name="Armineh Noravian" userId="S::armineh.noravian@centralaz.edu::a530c197-71fe-422d-b40e-9c6bc25cb598" providerId="AD" clId="Web-{85A79943-1242-44A7-FCFC-8D96DC9EB024}"/>
    <pc:docChg chg="addSld delSld modSld sldOrd addMainMaster">
      <pc:chgData name="Armineh Noravian" userId="S::armineh.noravian@centralaz.edu::a530c197-71fe-422d-b40e-9c6bc25cb598" providerId="AD" clId="Web-{85A79943-1242-44A7-FCFC-8D96DC9EB024}" dt="2022-04-13T01:43:17.938" v="153"/>
      <pc:docMkLst>
        <pc:docMk/>
      </pc:docMkLst>
      <pc:sldChg chg="addSp delSp modSp">
        <pc:chgData name="Armineh Noravian" userId="S::armineh.noravian@centralaz.edu::a530c197-71fe-422d-b40e-9c6bc25cb598" providerId="AD" clId="Web-{85A79943-1242-44A7-FCFC-8D96DC9EB024}" dt="2022-04-13T01:43:17.938" v="153"/>
        <pc:sldMkLst>
          <pc:docMk/>
          <pc:sldMk cId="4167194352" sldId="257"/>
        </pc:sldMkLst>
        <pc:spChg chg="add del mod">
          <ac:chgData name="Armineh Noravian" userId="S::armineh.noravian@centralaz.edu::a530c197-71fe-422d-b40e-9c6bc25cb598" providerId="AD" clId="Web-{85A79943-1242-44A7-FCFC-8D96DC9EB024}" dt="2022-04-13T01:43:17.938" v="153"/>
          <ac:spMkLst>
            <pc:docMk/>
            <pc:sldMk cId="4167194352" sldId="257"/>
            <ac:spMk id="4" creationId="{839EB2DB-33D7-7D09-75E5-0602A9D5186B}"/>
          </ac:spMkLst>
        </pc:spChg>
      </pc:sldChg>
      <pc:sldChg chg="addSp modSp">
        <pc:chgData name="Armineh Noravian" userId="S::armineh.noravian@centralaz.edu::a530c197-71fe-422d-b40e-9c6bc25cb598" providerId="AD" clId="Web-{85A79943-1242-44A7-FCFC-8D96DC9EB024}" dt="2022-04-13T01:42:16.201" v="150" actId="20577"/>
        <pc:sldMkLst>
          <pc:docMk/>
          <pc:sldMk cId="1484232243" sldId="281"/>
        </pc:sldMkLst>
        <pc:spChg chg="add mod">
          <ac:chgData name="Armineh Noravian" userId="S::armineh.noravian@centralaz.edu::a530c197-71fe-422d-b40e-9c6bc25cb598" providerId="AD" clId="Web-{85A79943-1242-44A7-FCFC-8D96DC9EB024}" dt="2022-04-13T01:42:16.201" v="150" actId="20577"/>
          <ac:spMkLst>
            <pc:docMk/>
            <pc:sldMk cId="1484232243" sldId="281"/>
            <ac:spMk id="10" creationId="{DBD5BDAE-CC6D-D968-051C-6F71173ED6D8}"/>
          </ac:spMkLst>
        </pc:spChg>
      </pc:sldChg>
      <pc:sldChg chg="addSp delSp modSp">
        <pc:chgData name="Armineh Noravian" userId="S::armineh.noravian@centralaz.edu::a530c197-71fe-422d-b40e-9c6bc25cb598" providerId="AD" clId="Web-{85A79943-1242-44A7-FCFC-8D96DC9EB024}" dt="2022-04-13T01:36:28.739" v="102" actId="20577"/>
        <pc:sldMkLst>
          <pc:docMk/>
          <pc:sldMk cId="154688272" sldId="286"/>
        </pc:sldMkLst>
        <pc:spChg chg="mod">
          <ac:chgData name="Armineh Noravian" userId="S::armineh.noravian@centralaz.edu::a530c197-71fe-422d-b40e-9c6bc25cb598" providerId="AD" clId="Web-{85A79943-1242-44A7-FCFC-8D96DC9EB024}" dt="2022-04-12T23:23:53.373" v="77" actId="20577"/>
          <ac:spMkLst>
            <pc:docMk/>
            <pc:sldMk cId="154688272" sldId="286"/>
            <ac:spMk id="2" creationId="{595783D1-4208-48B3-8029-0CAB2E381D1C}"/>
          </ac:spMkLst>
        </pc:spChg>
        <pc:spChg chg="del">
          <ac:chgData name="Armineh Noravian" userId="S::armineh.noravian@centralaz.edu::a530c197-71fe-422d-b40e-9c6bc25cb598" providerId="AD" clId="Web-{85A79943-1242-44A7-FCFC-8D96DC9EB024}" dt="2022-04-12T23:24:07.326" v="78"/>
          <ac:spMkLst>
            <pc:docMk/>
            <pc:sldMk cId="154688272" sldId="286"/>
            <ac:spMk id="3" creationId="{414562B5-D80A-4361-977C-59ECB3B4A5D3}"/>
          </ac:spMkLst>
        </pc:spChg>
        <pc:spChg chg="add mod">
          <ac:chgData name="Armineh Noravian" userId="S::armineh.noravian@centralaz.edu::a530c197-71fe-422d-b40e-9c6bc25cb598" providerId="AD" clId="Web-{85A79943-1242-44A7-FCFC-8D96DC9EB024}" dt="2022-04-12T23:24:50.390" v="87" actId="1076"/>
          <ac:spMkLst>
            <pc:docMk/>
            <pc:sldMk cId="154688272" sldId="286"/>
            <ac:spMk id="4" creationId="{603E03E8-CC13-17CB-F3FA-FD365F8920ED}"/>
          </ac:spMkLst>
        </pc:spChg>
        <pc:spChg chg="add mod">
          <ac:chgData name="Armineh Noravian" userId="S::armineh.noravian@centralaz.edu::a530c197-71fe-422d-b40e-9c6bc25cb598" providerId="AD" clId="Web-{85A79943-1242-44A7-FCFC-8D96DC9EB024}" dt="2022-04-13T01:36:28.739" v="102" actId="20577"/>
          <ac:spMkLst>
            <pc:docMk/>
            <pc:sldMk cId="154688272" sldId="286"/>
            <ac:spMk id="6" creationId="{88ADC6EF-C665-BE74-1454-58290D090DCA}"/>
          </ac:spMkLst>
        </pc:spChg>
        <pc:picChg chg="add mod">
          <ac:chgData name="Armineh Noravian" userId="S::armineh.noravian@centralaz.edu::a530c197-71fe-422d-b40e-9c6bc25cb598" providerId="AD" clId="Web-{85A79943-1242-44A7-FCFC-8D96DC9EB024}" dt="2022-04-12T23:24:47.468" v="86" actId="14100"/>
          <ac:picMkLst>
            <pc:docMk/>
            <pc:sldMk cId="154688272" sldId="286"/>
            <ac:picMk id="5" creationId="{28753D40-D0F1-7670-57FA-F4140F7D81DE}"/>
          </ac:picMkLst>
        </pc:picChg>
      </pc:sldChg>
      <pc:sldChg chg="addSp delSp modSp">
        <pc:chgData name="Armineh Noravian" userId="S::armineh.noravian@centralaz.edu::a530c197-71fe-422d-b40e-9c6bc25cb598" providerId="AD" clId="Web-{85A79943-1242-44A7-FCFC-8D96DC9EB024}" dt="2022-04-13T01:37:20.349" v="111" actId="20577"/>
        <pc:sldMkLst>
          <pc:docMk/>
          <pc:sldMk cId="1012650891" sldId="287"/>
        </pc:sldMkLst>
        <pc:spChg chg="mod">
          <ac:chgData name="Armineh Noravian" userId="S::armineh.noravian@centralaz.edu::a530c197-71fe-422d-b40e-9c6bc25cb598" providerId="AD" clId="Web-{85A79943-1242-44A7-FCFC-8D96DC9EB024}" dt="2022-04-12T23:21:01.383" v="66" actId="20577"/>
          <ac:spMkLst>
            <pc:docMk/>
            <pc:sldMk cId="1012650891" sldId="287"/>
            <ac:spMk id="2" creationId="{BC648B0F-A5F9-4772-8059-69B5657B7C83}"/>
          </ac:spMkLst>
        </pc:spChg>
        <pc:spChg chg="add mod">
          <ac:chgData name="Armineh Noravian" userId="S::armineh.noravian@centralaz.edu::a530c197-71fe-422d-b40e-9c6bc25cb598" providerId="AD" clId="Web-{85A79943-1242-44A7-FCFC-8D96DC9EB024}" dt="2022-04-12T23:21:34.244" v="72" actId="14100"/>
          <ac:spMkLst>
            <pc:docMk/>
            <pc:sldMk cId="1012650891" sldId="287"/>
            <ac:spMk id="3" creationId="{BFE01474-4F79-BD7B-5566-AEBFCF769DA2}"/>
          </ac:spMkLst>
        </pc:spChg>
        <pc:spChg chg="add mod">
          <ac:chgData name="Armineh Noravian" userId="S::armineh.noravian@centralaz.edu::a530c197-71fe-422d-b40e-9c6bc25cb598" providerId="AD" clId="Web-{85A79943-1242-44A7-FCFC-8D96DC9EB024}" dt="2022-04-13T01:37:20.349" v="111" actId="20577"/>
          <ac:spMkLst>
            <pc:docMk/>
            <pc:sldMk cId="1012650891" sldId="287"/>
            <ac:spMk id="4" creationId="{703DC66D-9AAF-ED07-FED5-C74CC2B53BAA}"/>
          </ac:spMkLst>
        </pc:spChg>
        <pc:spChg chg="add del mod">
          <ac:chgData name="Armineh Noravian" userId="S::armineh.noravian@centralaz.edu::a530c197-71fe-422d-b40e-9c6bc25cb598" providerId="AD" clId="Web-{85A79943-1242-44A7-FCFC-8D96DC9EB024}" dt="2022-04-12T23:21:49.072" v="75"/>
          <ac:spMkLst>
            <pc:docMk/>
            <pc:sldMk cId="1012650891" sldId="287"/>
            <ac:spMk id="8" creationId="{CE740CD5-D523-4B45-14D7-1FDB6D18C88D}"/>
          </ac:spMkLst>
        </pc:spChg>
        <pc:grpChg chg="add del mod">
          <ac:chgData name="Armineh Noravian" userId="S::armineh.noravian@centralaz.edu::a530c197-71fe-422d-b40e-9c6bc25cb598" providerId="AD" clId="Web-{85A79943-1242-44A7-FCFC-8D96DC9EB024}" dt="2022-04-12T23:21:19.274" v="68"/>
          <ac:grpSpMkLst>
            <pc:docMk/>
            <pc:sldMk cId="1012650891" sldId="287"/>
            <ac:grpSpMk id="4" creationId="{0841C5CF-3AD6-1419-D9F7-A975B2AB059D}"/>
          </ac:grpSpMkLst>
        </pc:grpChg>
        <pc:grpChg chg="add mod">
          <ac:chgData name="Armineh Noravian" userId="S::armineh.noravian@centralaz.edu::a530c197-71fe-422d-b40e-9c6bc25cb598" providerId="AD" clId="Web-{85A79943-1242-44A7-FCFC-8D96DC9EB024}" dt="2022-04-12T23:21:30.353" v="71" actId="1076"/>
          <ac:grpSpMkLst>
            <pc:docMk/>
            <pc:sldMk cId="1012650891" sldId="287"/>
            <ac:grpSpMk id="9" creationId="{FD4163E8-255F-9416-91CE-C97595F6736D}"/>
          </ac:grpSpMkLst>
        </pc:grpChg>
        <pc:picChg chg="add mod">
          <ac:chgData name="Armineh Noravian" userId="S::armineh.noravian@centralaz.edu::a530c197-71fe-422d-b40e-9c6bc25cb598" providerId="AD" clId="Web-{85A79943-1242-44A7-FCFC-8D96DC9EB024}" dt="2022-04-12T23:20:25.679" v="60" actId="14100"/>
          <ac:picMkLst>
            <pc:docMk/>
            <pc:sldMk cId="1012650891" sldId="287"/>
            <ac:picMk id="5" creationId="{1D0D10BF-7BC4-BB1A-5748-CF02B6545156}"/>
          </ac:picMkLst>
        </pc:picChg>
        <pc:picChg chg="add">
          <ac:chgData name="Armineh Noravian" userId="S::armineh.noravian@centralaz.edu::a530c197-71fe-422d-b40e-9c6bc25cb598" providerId="AD" clId="Web-{85A79943-1242-44A7-FCFC-8D96DC9EB024}" dt="2022-04-12T23:20:18.007" v="57"/>
          <ac:picMkLst>
            <pc:docMk/>
            <pc:sldMk cId="1012650891" sldId="287"/>
            <ac:picMk id="6" creationId="{46EA3FAA-A54D-8FF9-96F7-FB211E9D4E01}"/>
          </ac:picMkLst>
        </pc:picChg>
        <pc:picChg chg="add">
          <ac:chgData name="Armineh Noravian" userId="S::armineh.noravian@centralaz.edu::a530c197-71fe-422d-b40e-9c6bc25cb598" providerId="AD" clId="Web-{85A79943-1242-44A7-FCFC-8D96DC9EB024}" dt="2022-04-12T23:21:23.837" v="69"/>
          <ac:picMkLst>
            <pc:docMk/>
            <pc:sldMk cId="1012650891" sldId="287"/>
            <ac:picMk id="10" creationId="{0AC0794F-B3E5-7C6D-1CFE-B82EFA09C015}"/>
          </ac:picMkLst>
        </pc:picChg>
        <pc:cxnChg chg="add">
          <ac:chgData name="Armineh Noravian" userId="S::armineh.noravian@centralaz.edu::a530c197-71fe-422d-b40e-9c6bc25cb598" providerId="AD" clId="Web-{85A79943-1242-44A7-FCFC-8D96DC9EB024}" dt="2022-04-12T23:20:18.007" v="57"/>
          <ac:cxnSpMkLst>
            <pc:docMk/>
            <pc:sldMk cId="1012650891" sldId="287"/>
            <ac:cxnSpMk id="7" creationId="{FDB25E3F-6575-9B4E-1A08-FC0D619B7C38}"/>
          </ac:cxnSpMkLst>
        </pc:cxnChg>
        <pc:cxnChg chg="add">
          <ac:chgData name="Armineh Noravian" userId="S::armineh.noravian@centralaz.edu::a530c197-71fe-422d-b40e-9c6bc25cb598" providerId="AD" clId="Web-{85A79943-1242-44A7-FCFC-8D96DC9EB024}" dt="2022-04-12T23:21:23.837" v="69"/>
          <ac:cxnSpMkLst>
            <pc:docMk/>
            <pc:sldMk cId="1012650891" sldId="287"/>
            <ac:cxnSpMk id="11" creationId="{0EA762C7-3805-F9E1-3AA0-9EDD3C6EA717}"/>
          </ac:cxnSpMkLst>
        </pc:cxnChg>
      </pc:sldChg>
      <pc:sldChg chg="addSp modSp">
        <pc:chgData name="Armineh Noravian" userId="S::armineh.noravian@centralaz.edu::a530c197-71fe-422d-b40e-9c6bc25cb598" providerId="AD" clId="Web-{85A79943-1242-44A7-FCFC-8D96DC9EB024}" dt="2022-04-13T01:37:51.397" v="115" actId="20577"/>
        <pc:sldMkLst>
          <pc:docMk/>
          <pc:sldMk cId="159581990" sldId="288"/>
        </pc:sldMkLst>
        <pc:spChg chg="mod">
          <ac:chgData name="Armineh Noravian" userId="S::armineh.noravian@centralaz.edu::a530c197-71fe-422d-b40e-9c6bc25cb598" providerId="AD" clId="Web-{85A79943-1242-44A7-FCFC-8D96DC9EB024}" dt="2022-04-12T23:18:51.395" v="34" actId="20577"/>
          <ac:spMkLst>
            <pc:docMk/>
            <pc:sldMk cId="159581990" sldId="288"/>
            <ac:spMk id="2" creationId="{BC648B0F-A5F9-4772-8059-69B5657B7C83}"/>
          </ac:spMkLst>
        </pc:spChg>
        <pc:spChg chg="add mod">
          <ac:chgData name="Armineh Noravian" userId="S::armineh.noravian@centralaz.edu::a530c197-71fe-422d-b40e-9c6bc25cb598" providerId="AD" clId="Web-{85A79943-1242-44A7-FCFC-8D96DC9EB024}" dt="2022-04-12T23:20:04.741" v="56" actId="1076"/>
          <ac:spMkLst>
            <pc:docMk/>
            <pc:sldMk cId="159581990" sldId="288"/>
            <ac:spMk id="5" creationId="{2D89110F-7EF9-6FB8-8AE0-7E63DBF73309}"/>
          </ac:spMkLst>
        </pc:spChg>
        <pc:spChg chg="add mod">
          <ac:chgData name="Armineh Noravian" userId="S::armineh.noravian@centralaz.edu::a530c197-71fe-422d-b40e-9c6bc25cb598" providerId="AD" clId="Web-{85A79943-1242-44A7-FCFC-8D96DC9EB024}" dt="2022-04-13T01:37:51.397" v="115" actId="20577"/>
          <ac:spMkLst>
            <pc:docMk/>
            <pc:sldMk cId="159581990" sldId="288"/>
            <ac:spMk id="6" creationId="{45B8801E-390F-C214-D897-02EF36FD0A1C}"/>
          </ac:spMkLst>
        </pc:spChg>
        <pc:picChg chg="add mod">
          <ac:chgData name="Armineh Noravian" userId="S::armineh.noravian@centralaz.edu::a530c197-71fe-422d-b40e-9c6bc25cb598" providerId="AD" clId="Web-{85A79943-1242-44A7-FCFC-8D96DC9EB024}" dt="2022-04-12T23:19:03.083" v="39" actId="14100"/>
          <ac:picMkLst>
            <pc:docMk/>
            <pc:sldMk cId="159581990" sldId="288"/>
            <ac:picMk id="3" creationId="{51947DE7-3842-B24D-F458-0ADF2829D71C}"/>
          </ac:picMkLst>
        </pc:picChg>
        <pc:picChg chg="add mod">
          <ac:chgData name="Armineh Noravian" userId="S::armineh.noravian@centralaz.edu::a530c197-71fe-422d-b40e-9c6bc25cb598" providerId="AD" clId="Web-{85A79943-1242-44A7-FCFC-8D96DC9EB024}" dt="2022-04-12T23:19:29.256" v="45" actId="14100"/>
          <ac:picMkLst>
            <pc:docMk/>
            <pc:sldMk cId="159581990" sldId="288"/>
            <ac:picMk id="4" creationId="{5957C6C8-75E3-57B2-FB56-CDA7C6AACABC}"/>
          </ac:picMkLst>
        </pc:picChg>
      </pc:sldChg>
      <pc:sldChg chg="addSp modSp">
        <pc:chgData name="Armineh Noravian" userId="S::armineh.noravian@centralaz.edu::a530c197-71fe-422d-b40e-9c6bc25cb598" providerId="AD" clId="Web-{85A79943-1242-44A7-FCFC-8D96DC9EB024}" dt="2022-04-13T01:38:21.085" v="124" actId="20577"/>
        <pc:sldMkLst>
          <pc:docMk/>
          <pc:sldMk cId="401401799" sldId="289"/>
        </pc:sldMkLst>
        <pc:spChg chg="mod">
          <ac:chgData name="Armineh Noravian" userId="S::armineh.noravian@centralaz.edu::a530c197-71fe-422d-b40e-9c6bc25cb598" providerId="AD" clId="Web-{85A79943-1242-44A7-FCFC-8D96DC9EB024}" dt="2022-04-12T23:18:00.175" v="26" actId="20577"/>
          <ac:spMkLst>
            <pc:docMk/>
            <pc:sldMk cId="401401799" sldId="289"/>
            <ac:spMk id="2" creationId="{BC648B0F-A5F9-4772-8059-69B5657B7C83}"/>
          </ac:spMkLst>
        </pc:spChg>
        <pc:spChg chg="add mod">
          <ac:chgData name="Armineh Noravian" userId="S::armineh.noravian@centralaz.edu::a530c197-71fe-422d-b40e-9c6bc25cb598" providerId="AD" clId="Web-{85A79943-1242-44A7-FCFC-8D96DC9EB024}" dt="2022-04-12T23:18:28.582" v="32" actId="1076"/>
          <ac:spMkLst>
            <pc:docMk/>
            <pc:sldMk cId="401401799" sldId="289"/>
            <ac:spMk id="4" creationId="{BFCFF10A-A67F-BA20-53BB-09045FBE54FC}"/>
          </ac:spMkLst>
        </pc:spChg>
        <pc:spChg chg="add mod">
          <ac:chgData name="Armineh Noravian" userId="S::armineh.noravian@centralaz.edu::a530c197-71fe-422d-b40e-9c6bc25cb598" providerId="AD" clId="Web-{85A79943-1242-44A7-FCFC-8D96DC9EB024}" dt="2022-04-13T01:38:21.085" v="124" actId="20577"/>
          <ac:spMkLst>
            <pc:docMk/>
            <pc:sldMk cId="401401799" sldId="289"/>
            <ac:spMk id="5" creationId="{9CBD9E79-422E-185C-0280-2A3D2400A41F}"/>
          </ac:spMkLst>
        </pc:spChg>
        <pc:picChg chg="add mod">
          <ac:chgData name="Armineh Noravian" userId="S::armineh.noravian@centralaz.edu::a530c197-71fe-422d-b40e-9c6bc25cb598" providerId="AD" clId="Web-{85A79943-1242-44A7-FCFC-8D96DC9EB024}" dt="2022-04-12T23:18:17.269" v="30" actId="14100"/>
          <ac:picMkLst>
            <pc:docMk/>
            <pc:sldMk cId="401401799" sldId="289"/>
            <ac:picMk id="3" creationId="{5493270B-3FD6-84CE-3A5E-B57F2B72B739}"/>
          </ac:picMkLst>
        </pc:picChg>
      </pc:sldChg>
      <pc:sldChg chg="addSp delSp modSp add del ord addAnim delAnim">
        <pc:chgData name="Armineh Noravian" userId="S::armineh.noravian@centralaz.edu::a530c197-71fe-422d-b40e-9c6bc25cb598" providerId="AD" clId="Web-{85A79943-1242-44A7-FCFC-8D96DC9EB024}" dt="2022-04-13T01:37:54.866" v="116"/>
        <pc:sldMkLst>
          <pc:docMk/>
          <pc:sldMk cId="2286659854" sldId="290"/>
        </pc:sldMkLst>
        <pc:spChg chg="mod">
          <ac:chgData name="Armineh Noravian" userId="S::armineh.noravian@centralaz.edu::a530c197-71fe-422d-b40e-9c6bc25cb598" providerId="AD" clId="Web-{85A79943-1242-44A7-FCFC-8D96DC9EB024}" dt="2022-04-12T23:17:13.439" v="23" actId="20577"/>
          <ac:spMkLst>
            <pc:docMk/>
            <pc:sldMk cId="2286659854" sldId="290"/>
            <ac:spMk id="2" creationId="{BC648B0F-A5F9-4772-8059-69B5657B7C83}"/>
          </ac:spMkLst>
        </pc:spChg>
        <pc:spChg chg="add">
          <ac:chgData name="Armineh Noravian" userId="S::armineh.noravian@centralaz.edu::a530c197-71fe-422d-b40e-9c6bc25cb598" providerId="AD" clId="Web-{85A79943-1242-44A7-FCFC-8D96DC9EB024}" dt="2022-04-13T01:37:54.866" v="116"/>
          <ac:spMkLst>
            <pc:docMk/>
            <pc:sldMk cId="2286659854" sldId="290"/>
            <ac:spMk id="3" creationId="{E228CB8C-0AEE-1686-6EB4-0EB47F49843C}"/>
          </ac:spMkLst>
        </pc:spChg>
        <pc:spChg chg="add mod">
          <ac:chgData name="Armineh Noravian" userId="S::armineh.noravian@centralaz.edu::a530c197-71fe-422d-b40e-9c6bc25cb598" providerId="AD" clId="Web-{85A79943-1242-44A7-FCFC-8D96DC9EB024}" dt="2022-04-12T23:16:28.469" v="20" actId="14100"/>
          <ac:spMkLst>
            <pc:docMk/>
            <pc:sldMk cId="2286659854" sldId="290"/>
            <ac:spMk id="16" creationId="{A97C35D8-4E74-CA83-70AC-C446F5B8B6AD}"/>
          </ac:spMkLst>
        </pc:spChg>
        <pc:grpChg chg="add mod">
          <ac:chgData name="Armineh Noravian" userId="S::armineh.noravian@centralaz.edu::a530c197-71fe-422d-b40e-9c6bc25cb598" providerId="AD" clId="Web-{85A79943-1242-44A7-FCFC-8D96DC9EB024}" dt="2022-04-12T23:16:32.969" v="21" actId="1076"/>
          <ac:grpSpMkLst>
            <pc:docMk/>
            <pc:sldMk cId="2286659854" sldId="290"/>
            <ac:grpSpMk id="8" creationId="{B348682D-48CE-743D-EDEA-D40D8061AAED}"/>
          </ac:grpSpMkLst>
        </pc:grpChg>
        <pc:grpChg chg="add del">
          <ac:chgData name="Armineh Noravian" userId="S::armineh.noravian@centralaz.edu::a530c197-71fe-422d-b40e-9c6bc25cb598" providerId="AD" clId="Web-{85A79943-1242-44A7-FCFC-8D96DC9EB024}" dt="2022-04-12T23:16:09.984" v="15"/>
          <ac:grpSpMkLst>
            <pc:docMk/>
            <pc:sldMk cId="2286659854" sldId="290"/>
            <ac:grpSpMk id="14" creationId="{BC51B6FD-1A6B-50D5-CD19-4F9966791512}"/>
          </ac:grpSpMkLst>
        </pc:grpChg>
        <pc:picChg chg="add del mod">
          <ac:chgData name="Armineh Noravian" userId="S::armineh.noravian@centralaz.edu::a530c197-71fe-422d-b40e-9c6bc25cb598" providerId="AD" clId="Web-{85A79943-1242-44A7-FCFC-8D96DC9EB024}" dt="2022-04-12T23:15:48.624" v="11"/>
          <ac:picMkLst>
            <pc:docMk/>
            <pc:sldMk cId="2286659854" sldId="290"/>
            <ac:picMk id="4" creationId="{C8A0A845-A472-B402-3DDF-5FC96EC16CE3}"/>
          </ac:picMkLst>
        </pc:picChg>
        <pc:picChg chg="add del">
          <ac:chgData name="Armineh Noravian" userId="S::armineh.noravian@centralaz.edu::a530c197-71fe-422d-b40e-9c6bc25cb598" providerId="AD" clId="Web-{85A79943-1242-44A7-FCFC-8D96DC9EB024}" dt="2022-04-12T23:16:09.984" v="16"/>
          <ac:picMkLst>
            <pc:docMk/>
            <pc:sldMk cId="2286659854" sldId="290"/>
            <ac:picMk id="10" creationId="{EFFB0132-F962-5E58-B203-72E761B7CE30}"/>
          </ac:picMkLst>
        </pc:picChg>
      </pc:sldChg>
      <pc:sldChg chg="addSp delSp modSp">
        <pc:chgData name="Armineh Noravian" userId="S::armineh.noravian@centralaz.edu::a530c197-71fe-422d-b40e-9c6bc25cb598" providerId="AD" clId="Web-{85A79943-1242-44A7-FCFC-8D96DC9EB024}" dt="2022-04-13T01:40:01.604" v="131"/>
        <pc:sldMkLst>
          <pc:docMk/>
          <pc:sldMk cId="1235792195" sldId="291"/>
        </pc:sldMkLst>
        <pc:spChg chg="add mod">
          <ac:chgData name="Armineh Noravian" userId="S::armineh.noravian@centralaz.edu::a530c197-71fe-422d-b40e-9c6bc25cb598" providerId="AD" clId="Web-{85A79943-1242-44A7-FCFC-8D96DC9EB024}" dt="2022-04-13T01:39:28.431" v="127" actId="20577"/>
          <ac:spMkLst>
            <pc:docMk/>
            <pc:sldMk cId="1235792195" sldId="291"/>
            <ac:spMk id="6" creationId="{979B97AB-96B9-501C-7155-0A446EEA871A}"/>
          </ac:spMkLst>
        </pc:spChg>
        <pc:spChg chg="add del mod">
          <ac:chgData name="Armineh Noravian" userId="S::armineh.noravian@centralaz.edu::a530c197-71fe-422d-b40e-9c6bc25cb598" providerId="AD" clId="Web-{85A79943-1242-44A7-FCFC-8D96DC9EB024}" dt="2022-04-13T01:40:01.604" v="131"/>
          <ac:spMkLst>
            <pc:docMk/>
            <pc:sldMk cId="1235792195" sldId="291"/>
            <ac:spMk id="7" creationId="{24D61BFE-7DB3-B497-9343-666E08D0A296}"/>
          </ac:spMkLst>
        </pc:spChg>
      </pc:sldChg>
      <pc:sldChg chg="modSp add del">
        <pc:chgData name="Armineh Noravian" userId="S::armineh.noravian@centralaz.edu::a530c197-71fe-422d-b40e-9c6bc25cb598" providerId="AD" clId="Web-{85A79943-1242-44A7-FCFC-8D96DC9EB024}" dt="2022-04-12T23:17:22.144" v="24"/>
        <pc:sldMkLst>
          <pc:docMk/>
          <pc:sldMk cId="3211648680" sldId="292"/>
        </pc:sldMkLst>
        <pc:spChg chg="mod">
          <ac:chgData name="Armineh Noravian" userId="S::armineh.noravian@centralaz.edu::a530c197-71fe-422d-b40e-9c6bc25cb598" providerId="AD" clId="Web-{85A79943-1242-44A7-FCFC-8D96DC9EB024}" dt="2022-04-12T23:16:03.250" v="12" actId="14100"/>
          <ac:spMkLst>
            <pc:docMk/>
            <pc:sldMk cId="3211648680" sldId="292"/>
            <ac:spMk id="3" creationId="{2134CAE2-1F06-459D-A1F7-44CC32564CA2}"/>
          </ac:spMkLst>
        </pc:spChg>
      </pc:sldChg>
      <pc:sldMasterChg chg="add addSldLayout">
        <pc:chgData name="Armineh Noravian" userId="S::armineh.noravian@centralaz.edu::a530c197-71fe-422d-b40e-9c6bc25cb598" providerId="AD" clId="Web-{85A79943-1242-44A7-FCFC-8D96DC9EB024}" dt="2022-04-12T23:14:41.653" v="0"/>
        <pc:sldMasterMkLst>
          <pc:docMk/>
          <pc:sldMasterMk cId="1858978357" sldId="2147483660"/>
        </pc:sldMasterMkLst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2150746718" sldId="2147483661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3154865406" sldId="2147483662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84640198" sldId="2147483663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3988205829" sldId="2147483664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2235120348" sldId="2147483665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429094048" sldId="2147483666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2655130232" sldId="2147483667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793556953" sldId="2147483668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53056785" sldId="2147483669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1009502205" sldId="2147483670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105385040" sldId="2147483671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2775291183" sldId="2147483672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2345092503" sldId="2147483673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2032647817" sldId="2147483674"/>
          </pc:sldLayoutMkLst>
        </pc:sldLayoutChg>
        <pc:sldLayoutChg chg="add">
          <pc:chgData name="Armineh Noravian" userId="S::armineh.noravian@centralaz.edu::a530c197-71fe-422d-b40e-9c6bc25cb598" providerId="AD" clId="Web-{85A79943-1242-44A7-FCFC-8D96DC9EB024}" dt="2022-04-12T23:14:41.653" v="0"/>
          <pc:sldLayoutMkLst>
            <pc:docMk/>
            <pc:sldMasterMk cId="1858978357" sldId="2147483660"/>
            <pc:sldLayoutMk cId="1793254662" sldId="2147483675"/>
          </pc:sldLayoutMkLst>
        </pc:sldLayoutChg>
      </pc:sldMasterChg>
    </pc:docChg>
  </pc:docChgLst>
  <pc:docChgLst>
    <pc:chgData name="robert_brewington" userId="S::robert_brewington@stu.centralaz.edu::6972a23a-a954-4810-ad47-d6a30a293d6c" providerId="AD" clId="Web-{3A68C6B1-C2B0-244E-D40C-6D8FA4A3D656}"/>
    <pc:docChg chg="modSld">
      <pc:chgData name="robert_brewington" userId="S::robert_brewington@stu.centralaz.edu::6972a23a-a954-4810-ad47-d6a30a293d6c" providerId="AD" clId="Web-{3A68C6B1-C2B0-244E-D40C-6D8FA4A3D656}" dt="2022-04-13T22:34:57.644" v="661" actId="20577"/>
      <pc:docMkLst>
        <pc:docMk/>
      </pc:docMkLst>
      <pc:sldChg chg="delSp modSp">
        <pc:chgData name="robert_brewington" userId="S::robert_brewington@stu.centralaz.edu::6972a23a-a954-4810-ad47-d6a30a293d6c" providerId="AD" clId="Web-{3A68C6B1-C2B0-244E-D40C-6D8FA4A3D656}" dt="2022-04-13T21:53:54.556" v="491"/>
        <pc:sldMkLst>
          <pc:docMk/>
          <pc:sldMk cId="1484232243" sldId="281"/>
        </pc:sldMkLst>
        <pc:spChg chg="mod">
          <ac:chgData name="robert_brewington" userId="S::robert_brewington@stu.centralaz.edu::6972a23a-a954-4810-ad47-d6a30a293d6c" providerId="AD" clId="Web-{3A68C6B1-C2B0-244E-D40C-6D8FA4A3D656}" dt="2022-04-13T21:47:15.454" v="408" actId="14100"/>
          <ac:spMkLst>
            <pc:docMk/>
            <pc:sldMk cId="1484232243" sldId="281"/>
            <ac:spMk id="3" creationId="{7DBFF097-4163-4F92-9144-B8A9C4E56966}"/>
          </ac:spMkLst>
        </pc:spChg>
        <pc:spChg chg="mod">
          <ac:chgData name="robert_brewington" userId="S::robert_brewington@stu.centralaz.edu::6972a23a-a954-4810-ad47-d6a30a293d6c" providerId="AD" clId="Web-{3A68C6B1-C2B0-244E-D40C-6D8FA4A3D656}" dt="2022-04-13T21:53:48.540" v="489" actId="20577"/>
          <ac:spMkLst>
            <pc:docMk/>
            <pc:sldMk cId="1484232243" sldId="281"/>
            <ac:spMk id="4" creationId="{1826EBA6-20E5-4B6D-9390-329CA5DDFAE0}"/>
          </ac:spMkLst>
        </pc:spChg>
        <pc:spChg chg="del mod">
          <ac:chgData name="robert_brewington" userId="S::robert_brewington@stu.centralaz.edu::6972a23a-a954-4810-ad47-d6a30a293d6c" providerId="AD" clId="Web-{3A68C6B1-C2B0-244E-D40C-6D8FA4A3D656}" dt="2022-04-13T21:53:54.556" v="491"/>
          <ac:spMkLst>
            <pc:docMk/>
            <pc:sldMk cId="1484232243" sldId="281"/>
            <ac:spMk id="6" creationId="{611857D7-9E3D-F8FC-32F6-9F12A1BEC8A4}"/>
          </ac:spMkLst>
        </pc:spChg>
      </pc:sldChg>
      <pc:sldChg chg="addSp delSp modSp">
        <pc:chgData name="robert_brewington" userId="S::robert_brewington@stu.centralaz.edu::6972a23a-a954-4810-ad47-d6a30a293d6c" providerId="AD" clId="Web-{3A68C6B1-C2B0-244E-D40C-6D8FA4A3D656}" dt="2022-04-13T21:40:38.008" v="332" actId="20577"/>
        <pc:sldMkLst>
          <pc:docMk/>
          <pc:sldMk cId="154688272" sldId="286"/>
        </pc:sldMkLst>
        <pc:spChg chg="mod">
          <ac:chgData name="robert_brewington" userId="S::robert_brewington@stu.centralaz.edu::6972a23a-a954-4810-ad47-d6a30a293d6c" providerId="AD" clId="Web-{3A68C6B1-C2B0-244E-D40C-6D8FA4A3D656}" dt="2022-04-13T21:40:38.008" v="332" actId="20577"/>
          <ac:spMkLst>
            <pc:docMk/>
            <pc:sldMk cId="154688272" sldId="286"/>
            <ac:spMk id="4" creationId="{603E03E8-CC13-17CB-F3FA-FD365F8920ED}"/>
          </ac:spMkLst>
        </pc:spChg>
        <pc:picChg chg="del">
          <ac:chgData name="robert_brewington" userId="S::robert_brewington@stu.centralaz.edu::6972a23a-a954-4810-ad47-d6a30a293d6c" providerId="AD" clId="Web-{3A68C6B1-C2B0-244E-D40C-6D8FA4A3D656}" dt="2022-04-13T21:04:24.376" v="0"/>
          <ac:picMkLst>
            <pc:docMk/>
            <pc:sldMk cId="154688272" sldId="286"/>
            <ac:picMk id="3" creationId="{10035005-0208-620C-8623-8A403BE147F9}"/>
          </ac:picMkLst>
        </pc:picChg>
        <pc:picChg chg="del">
          <ac:chgData name="robert_brewington" userId="S::robert_brewington@stu.centralaz.edu::6972a23a-a954-4810-ad47-d6a30a293d6c" providerId="AD" clId="Web-{3A68C6B1-C2B0-244E-D40C-6D8FA4A3D656}" dt="2022-04-13T21:05:06.316" v="1"/>
          <ac:picMkLst>
            <pc:docMk/>
            <pc:sldMk cId="154688272" sldId="286"/>
            <ac:picMk id="5" creationId="{28753D40-D0F1-7670-57FA-F4140F7D81DE}"/>
          </ac:picMkLst>
        </pc:picChg>
        <pc:picChg chg="add del mod">
          <ac:chgData name="robert_brewington" userId="S::robert_brewington@stu.centralaz.edu::6972a23a-a954-4810-ad47-d6a30a293d6c" providerId="AD" clId="Web-{3A68C6B1-C2B0-244E-D40C-6D8FA4A3D656}" dt="2022-04-13T21:16:09.684" v="44"/>
          <ac:picMkLst>
            <pc:docMk/>
            <pc:sldMk cId="154688272" sldId="286"/>
            <ac:picMk id="7" creationId="{EEF30F44-A1B7-E6A8-BA42-3EC9F6BE0DD0}"/>
          </ac:picMkLst>
        </pc:picChg>
        <pc:picChg chg="add mod">
          <ac:chgData name="robert_brewington" userId="S::robert_brewington@stu.centralaz.edu::6972a23a-a954-4810-ad47-d6a30a293d6c" providerId="AD" clId="Web-{3A68C6B1-C2B0-244E-D40C-6D8FA4A3D656}" dt="2022-04-13T21:16:17.872" v="46" actId="14100"/>
          <ac:picMkLst>
            <pc:docMk/>
            <pc:sldMk cId="154688272" sldId="286"/>
            <ac:picMk id="8" creationId="{140B63D6-19CC-873A-7262-C83A2ECE6570}"/>
          </ac:picMkLst>
        </pc:picChg>
      </pc:sldChg>
      <pc:sldChg chg="addSp delSp modSp addAnim delAnim modAnim">
        <pc:chgData name="robert_brewington" userId="S::robert_brewington@stu.centralaz.edu::6972a23a-a954-4810-ad47-d6a30a293d6c" providerId="AD" clId="Web-{3A68C6B1-C2B0-244E-D40C-6D8FA4A3D656}" dt="2022-04-13T22:10:39.321" v="567"/>
        <pc:sldMkLst>
          <pc:docMk/>
          <pc:sldMk cId="1012650891" sldId="287"/>
        </pc:sldMkLst>
        <pc:spChg chg="mod">
          <ac:chgData name="robert_brewington" userId="S::robert_brewington@stu.centralaz.edu::6972a23a-a954-4810-ad47-d6a30a293d6c" providerId="AD" clId="Web-{3A68C6B1-C2B0-244E-D40C-6D8FA4A3D656}" dt="2022-04-13T22:08:54.720" v="556" actId="20577"/>
          <ac:spMkLst>
            <pc:docMk/>
            <pc:sldMk cId="1012650891" sldId="287"/>
            <ac:spMk id="3" creationId="{BFE01474-4F79-BD7B-5566-AEBFCF769DA2}"/>
          </ac:spMkLst>
        </pc:spChg>
        <pc:grpChg chg="mod">
          <ac:chgData name="robert_brewington" userId="S::robert_brewington@stu.centralaz.edu::6972a23a-a954-4810-ad47-d6a30a293d6c" providerId="AD" clId="Web-{3A68C6B1-C2B0-244E-D40C-6D8FA4A3D656}" dt="2022-04-13T21:59:02.700" v="511" actId="1076"/>
          <ac:grpSpMkLst>
            <pc:docMk/>
            <pc:sldMk cId="1012650891" sldId="287"/>
            <ac:grpSpMk id="9" creationId="{FD4163E8-255F-9416-91CE-C97595F6736D}"/>
          </ac:grpSpMkLst>
        </pc:grpChg>
        <pc:picChg chg="del mod">
          <ac:chgData name="robert_brewington" userId="S::robert_brewington@stu.centralaz.edu::6972a23a-a954-4810-ad47-d6a30a293d6c" providerId="AD" clId="Web-{3A68C6B1-C2B0-244E-D40C-6D8FA4A3D656}" dt="2022-04-13T22:05:20.317" v="518"/>
          <ac:picMkLst>
            <pc:docMk/>
            <pc:sldMk cId="1012650891" sldId="287"/>
            <ac:picMk id="5" creationId="{1D0D10BF-7BC4-BB1A-5748-CF02B6545156}"/>
          </ac:picMkLst>
        </pc:picChg>
        <pc:picChg chg="del mod ord">
          <ac:chgData name="robert_brewington" userId="S::robert_brewington@stu.centralaz.edu::6972a23a-a954-4810-ad47-d6a30a293d6c" providerId="AD" clId="Web-{3A68C6B1-C2B0-244E-D40C-6D8FA4A3D656}" dt="2022-04-13T21:57:58.962" v="502"/>
          <ac:picMkLst>
            <pc:docMk/>
            <pc:sldMk cId="1012650891" sldId="287"/>
            <ac:picMk id="6" creationId="{90BBDA1F-4EA7-FF90-CFC1-A945049E9D72}"/>
          </ac:picMkLst>
        </pc:picChg>
        <pc:picChg chg="add del mod">
          <ac:chgData name="robert_brewington" userId="S::robert_brewington@stu.centralaz.edu::6972a23a-a954-4810-ad47-d6a30a293d6c" providerId="AD" clId="Web-{3A68C6B1-C2B0-244E-D40C-6D8FA4A3D656}" dt="2022-04-13T22:01:00.692" v="513"/>
          <ac:picMkLst>
            <pc:docMk/>
            <pc:sldMk cId="1012650891" sldId="287"/>
            <ac:picMk id="7" creationId="{5A089702-4C19-CF61-EC82-AE0F19D26F21}"/>
          </ac:picMkLst>
        </pc:picChg>
        <pc:picChg chg="add del mod">
          <ac:chgData name="robert_brewington" userId="S::robert_brewington@stu.centralaz.edu::6972a23a-a954-4810-ad47-d6a30a293d6c" providerId="AD" clId="Web-{3A68C6B1-C2B0-244E-D40C-6D8FA4A3D656}" dt="2022-04-13T22:09:09.737" v="557"/>
          <ac:picMkLst>
            <pc:docMk/>
            <pc:sldMk cId="1012650891" sldId="287"/>
            <ac:picMk id="8" creationId="{3C85ACF9-DC7D-705F-C327-5CAC16438FD5}"/>
          </ac:picMkLst>
        </pc:picChg>
        <pc:picChg chg="add del mod">
          <ac:chgData name="robert_brewington" userId="S::robert_brewington@stu.centralaz.edu::6972a23a-a954-4810-ad47-d6a30a293d6c" providerId="AD" clId="Web-{3A68C6B1-C2B0-244E-D40C-6D8FA4A3D656}" dt="2022-04-13T22:05:13.410" v="516"/>
          <ac:picMkLst>
            <pc:docMk/>
            <pc:sldMk cId="1012650891" sldId="287"/>
            <ac:picMk id="12" creationId="{13B439A5-804C-9EE3-E23E-05CA35CE5CB5}"/>
          </ac:picMkLst>
        </pc:picChg>
        <pc:picChg chg="add del mod ord">
          <ac:chgData name="robert_brewington" userId="S::robert_brewington@stu.centralaz.edu::6972a23a-a954-4810-ad47-d6a30a293d6c" providerId="AD" clId="Web-{3A68C6B1-C2B0-244E-D40C-6D8FA4A3D656}" dt="2022-04-13T22:09:12.222" v="558"/>
          <ac:picMkLst>
            <pc:docMk/>
            <pc:sldMk cId="1012650891" sldId="287"/>
            <ac:picMk id="13" creationId="{A6A0B14B-5F7A-1678-D3C2-129F0210E339}"/>
          </ac:picMkLst>
        </pc:picChg>
        <pc:picChg chg="add mod">
          <ac:chgData name="robert_brewington" userId="S::robert_brewington@stu.centralaz.edu::6972a23a-a954-4810-ad47-d6a30a293d6c" providerId="AD" clId="Web-{3A68C6B1-C2B0-244E-D40C-6D8FA4A3D656}" dt="2022-04-13T22:10:23.773" v="563" actId="14100"/>
          <ac:picMkLst>
            <pc:docMk/>
            <pc:sldMk cId="1012650891" sldId="287"/>
            <ac:picMk id="14" creationId="{FAB232D2-5846-8013-BDC1-2C4C4551877A}"/>
          </ac:picMkLst>
        </pc:picChg>
        <pc:picChg chg="add mod">
          <ac:chgData name="robert_brewington" userId="S::robert_brewington@stu.centralaz.edu::6972a23a-a954-4810-ad47-d6a30a293d6c" providerId="AD" clId="Web-{3A68C6B1-C2B0-244E-D40C-6D8FA4A3D656}" dt="2022-04-13T22:10:35.508" v="565" actId="14100"/>
          <ac:picMkLst>
            <pc:docMk/>
            <pc:sldMk cId="1012650891" sldId="287"/>
            <ac:picMk id="15" creationId="{60A23B22-4CC5-A6E2-AC06-68675B33BBB9}"/>
          </ac:picMkLst>
        </pc:picChg>
      </pc:sldChg>
      <pc:sldChg chg="addSp delSp modSp mod modClrScheme addAnim delAnim modAnim chgLayout">
        <pc:chgData name="robert_brewington" userId="S::robert_brewington@stu.centralaz.edu::6972a23a-a954-4810-ad47-d6a30a293d6c" providerId="AD" clId="Web-{3A68C6B1-C2B0-244E-D40C-6D8FA4A3D656}" dt="2022-04-13T22:34:57.644" v="661" actId="20577"/>
        <pc:sldMkLst>
          <pc:docMk/>
          <pc:sldMk cId="159581990" sldId="288"/>
        </pc:sldMkLst>
        <pc:spChg chg="mod ord">
          <ac:chgData name="robert_brewington" userId="S::robert_brewington@stu.centralaz.edu::6972a23a-a954-4810-ad47-d6a30a293d6c" providerId="AD" clId="Web-{3A68C6B1-C2B0-244E-D40C-6D8FA4A3D656}" dt="2022-04-13T22:17:23.314" v="621" actId="20577"/>
          <ac:spMkLst>
            <pc:docMk/>
            <pc:sldMk cId="159581990" sldId="288"/>
            <ac:spMk id="2" creationId="{BC648B0F-A5F9-4772-8059-69B5657B7C83}"/>
          </ac:spMkLst>
        </pc:spChg>
        <pc:spChg chg="del mod">
          <ac:chgData name="robert_brewington" userId="S::robert_brewington@stu.centralaz.edu::6972a23a-a954-4810-ad47-d6a30a293d6c" providerId="AD" clId="Web-{3A68C6B1-C2B0-244E-D40C-6D8FA4A3D656}" dt="2022-04-13T22:17:29.127" v="622"/>
          <ac:spMkLst>
            <pc:docMk/>
            <pc:sldMk cId="159581990" sldId="288"/>
            <ac:spMk id="5" creationId="{2D89110F-7EF9-6FB8-8AE0-7E63DBF73309}"/>
          </ac:spMkLst>
        </pc:spChg>
        <pc:spChg chg="add del mod">
          <ac:chgData name="robert_brewington" userId="S::robert_brewington@stu.centralaz.edu::6972a23a-a954-4810-ad47-d6a30a293d6c" providerId="AD" clId="Web-{3A68C6B1-C2B0-244E-D40C-6D8FA4A3D656}" dt="2022-04-13T22:17:31.580" v="623"/>
          <ac:spMkLst>
            <pc:docMk/>
            <pc:sldMk cId="159581990" sldId="288"/>
            <ac:spMk id="13" creationId="{9CAFFEC7-27A0-1255-79DA-609EE32C66C9}"/>
          </ac:spMkLst>
        </pc:spChg>
        <pc:spChg chg="add mod ord">
          <ac:chgData name="robert_brewington" userId="S::robert_brewington@stu.centralaz.edu::6972a23a-a954-4810-ad47-d6a30a293d6c" providerId="AD" clId="Web-{3A68C6B1-C2B0-244E-D40C-6D8FA4A3D656}" dt="2022-04-13T22:15:46.542" v="603" actId="14100"/>
          <ac:spMkLst>
            <pc:docMk/>
            <pc:sldMk cId="159581990" sldId="288"/>
            <ac:spMk id="14" creationId="{E87C8A10-19E9-BB8B-816F-1235663BBD14}"/>
          </ac:spMkLst>
        </pc:spChg>
        <pc:spChg chg="add mod">
          <ac:chgData name="robert_brewington" userId="S::robert_brewington@stu.centralaz.edu::6972a23a-a954-4810-ad47-d6a30a293d6c" providerId="AD" clId="Web-{3A68C6B1-C2B0-244E-D40C-6D8FA4A3D656}" dt="2022-04-13T22:34:57.644" v="661" actId="20577"/>
          <ac:spMkLst>
            <pc:docMk/>
            <pc:sldMk cId="159581990" sldId="288"/>
            <ac:spMk id="16" creationId="{37BC54A1-20B7-9E5F-FE9F-1900E261EE7F}"/>
          </ac:spMkLst>
        </pc:spChg>
        <pc:grpChg chg="add mod">
          <ac:chgData name="robert_brewington" userId="S::robert_brewington@stu.centralaz.edu::6972a23a-a954-4810-ad47-d6a30a293d6c" providerId="AD" clId="Web-{3A68C6B1-C2B0-244E-D40C-6D8FA4A3D656}" dt="2022-04-13T22:28:18.682" v="645" actId="1076"/>
          <ac:grpSpMkLst>
            <pc:docMk/>
            <pc:sldMk cId="159581990" sldId="288"/>
            <ac:grpSpMk id="12" creationId="{C6D81972-C639-E916-E6A8-0CD0272939FE}"/>
          </ac:grpSpMkLst>
        </pc:grpChg>
        <pc:picChg chg="mod">
          <ac:chgData name="robert_brewington" userId="S::robert_brewington@stu.centralaz.edu::6972a23a-a954-4810-ad47-d6a30a293d6c" providerId="AD" clId="Web-{3A68C6B1-C2B0-244E-D40C-6D8FA4A3D656}" dt="2022-04-13T22:28:57.981" v="650" actId="1076"/>
          <ac:picMkLst>
            <pc:docMk/>
            <pc:sldMk cId="159581990" sldId="288"/>
            <ac:picMk id="3" creationId="{51947DE7-3842-B24D-F458-0ADF2829D71C}"/>
          </ac:picMkLst>
        </pc:picChg>
        <pc:picChg chg="add mod ord">
          <ac:chgData name="robert_brewington" userId="S::robert_brewington@stu.centralaz.edu::6972a23a-a954-4810-ad47-d6a30a293d6c" providerId="AD" clId="Web-{3A68C6B1-C2B0-244E-D40C-6D8FA4A3D656}" dt="2022-04-13T22:28:45.152" v="649" actId="1076"/>
          <ac:picMkLst>
            <pc:docMk/>
            <pc:sldMk cId="159581990" sldId="288"/>
            <ac:picMk id="17" creationId="{483EB000-A8E2-5172-0701-5A61F3D60DB5}"/>
          </ac:picMkLst>
        </pc:picChg>
      </pc:sldChg>
      <pc:sldChg chg="addSp delSp modSp mod modClrScheme chgLayout">
        <pc:chgData name="robert_brewington" userId="S::robert_brewington@stu.centralaz.edu::6972a23a-a954-4810-ad47-d6a30a293d6c" providerId="AD" clId="Web-{3A68C6B1-C2B0-244E-D40C-6D8FA4A3D656}" dt="2022-04-13T21:36:32.165" v="273" actId="14100"/>
        <pc:sldMkLst>
          <pc:docMk/>
          <pc:sldMk cId="1314919421" sldId="292"/>
        </pc:sldMkLst>
        <pc:spChg chg="mod ord">
          <ac:chgData name="robert_brewington" userId="S::robert_brewington@stu.centralaz.edu::6972a23a-a954-4810-ad47-d6a30a293d6c" providerId="AD" clId="Web-{3A68C6B1-C2B0-244E-D40C-6D8FA4A3D656}" dt="2022-04-13T21:24:06.026" v="69"/>
          <ac:spMkLst>
            <pc:docMk/>
            <pc:sldMk cId="1314919421" sldId="292"/>
            <ac:spMk id="2" creationId="{9534D358-DC1B-4E34-AB6C-8D28186EDA03}"/>
          </ac:spMkLst>
        </pc:spChg>
        <pc:spChg chg="add mod ord">
          <ac:chgData name="robert_brewington" userId="S::robert_brewington@stu.centralaz.edu::6972a23a-a954-4810-ad47-d6a30a293d6c" providerId="AD" clId="Web-{3A68C6B1-C2B0-244E-D40C-6D8FA4A3D656}" dt="2022-04-13T21:36:32.165" v="273" actId="14100"/>
          <ac:spMkLst>
            <pc:docMk/>
            <pc:sldMk cId="1314919421" sldId="292"/>
            <ac:spMk id="5" creationId="{498461FF-709A-1EBB-EA1A-1745901FA7BC}"/>
          </ac:spMkLst>
        </pc:spChg>
        <pc:spChg chg="add mod">
          <ac:chgData name="robert_brewington" userId="S::robert_brewington@stu.centralaz.edu::6972a23a-a954-4810-ad47-d6a30a293d6c" providerId="AD" clId="Web-{3A68C6B1-C2B0-244E-D40C-6D8FA4A3D656}" dt="2022-04-13T21:30:08.641" v="187" actId="1076"/>
          <ac:spMkLst>
            <pc:docMk/>
            <pc:sldMk cId="1314919421" sldId="292"/>
            <ac:spMk id="6" creationId="{D9CF1BAB-9D21-2350-9086-2CA1876C839D}"/>
          </ac:spMkLst>
        </pc:spChg>
        <pc:spChg chg="add mod">
          <ac:chgData name="robert_brewington" userId="S::robert_brewington@stu.centralaz.edu::6972a23a-a954-4810-ad47-d6a30a293d6c" providerId="AD" clId="Web-{3A68C6B1-C2B0-244E-D40C-6D8FA4A3D656}" dt="2022-04-13T21:28:02.478" v="164" actId="1076"/>
          <ac:spMkLst>
            <pc:docMk/>
            <pc:sldMk cId="1314919421" sldId="292"/>
            <ac:spMk id="7" creationId="{5CB09672-8CCE-268E-B097-EBE2037EBC85}"/>
          </ac:spMkLst>
        </pc:spChg>
        <pc:spChg chg="add mod">
          <ac:chgData name="robert_brewington" userId="S::robert_brewington@stu.centralaz.edu::6972a23a-a954-4810-ad47-d6a30a293d6c" providerId="AD" clId="Web-{3A68C6B1-C2B0-244E-D40C-6D8FA4A3D656}" dt="2022-04-13T21:29:59.828" v="186" actId="1076"/>
          <ac:spMkLst>
            <pc:docMk/>
            <pc:sldMk cId="1314919421" sldId="292"/>
            <ac:spMk id="8" creationId="{2D1D2222-E5FC-CB9E-B984-6D51EB153412}"/>
          </ac:spMkLst>
        </pc:spChg>
        <pc:spChg chg="add mod">
          <ac:chgData name="robert_brewington" userId="S::robert_brewington@stu.centralaz.edu::6972a23a-a954-4810-ad47-d6a30a293d6c" providerId="AD" clId="Web-{3A68C6B1-C2B0-244E-D40C-6D8FA4A3D656}" dt="2022-04-13T21:28:31.807" v="173" actId="1076"/>
          <ac:spMkLst>
            <pc:docMk/>
            <pc:sldMk cId="1314919421" sldId="292"/>
            <ac:spMk id="9" creationId="{095AE0B4-BAD2-9EC5-CCC3-B184454DFB71}"/>
          </ac:spMkLst>
        </pc:spChg>
        <pc:picChg chg="del mod">
          <ac:chgData name="robert_brewington" userId="S::robert_brewington@stu.centralaz.edu::6972a23a-a954-4810-ad47-d6a30a293d6c" providerId="AD" clId="Web-{3A68C6B1-C2B0-244E-D40C-6D8FA4A3D656}" dt="2022-04-13T21:23:51.915" v="67"/>
          <ac:picMkLst>
            <pc:docMk/>
            <pc:sldMk cId="1314919421" sldId="292"/>
            <ac:picMk id="3" creationId="{F051E614-A78B-5A7F-A07E-611742AF79EC}"/>
          </ac:picMkLst>
        </pc:picChg>
        <pc:picChg chg="add mod">
          <ac:chgData name="robert_brewington" userId="S::robert_brewington@stu.centralaz.edu::6972a23a-a954-4810-ad47-d6a30a293d6c" providerId="AD" clId="Web-{3A68C6B1-C2B0-244E-D40C-6D8FA4A3D656}" dt="2022-04-13T21:24:21.433" v="72" actId="14100"/>
          <ac:picMkLst>
            <pc:docMk/>
            <pc:sldMk cId="1314919421" sldId="292"/>
            <ac:picMk id="4" creationId="{12AF74B9-CE77-53B7-7EEF-0320D5C330A3}"/>
          </ac:picMkLst>
        </pc:picChg>
        <pc:cxnChg chg="add mod">
          <ac:chgData name="robert_brewington" userId="S::robert_brewington@stu.centralaz.edu::6972a23a-a954-4810-ad47-d6a30a293d6c" providerId="AD" clId="Web-{3A68C6B1-C2B0-244E-D40C-6D8FA4A3D656}" dt="2022-04-13T21:29:52.031" v="185" actId="14100"/>
          <ac:cxnSpMkLst>
            <pc:docMk/>
            <pc:sldMk cId="1314919421" sldId="292"/>
            <ac:cxnSpMk id="10" creationId="{192EF861-D628-11A2-C776-FB88D41E88FE}"/>
          </ac:cxnSpMkLst>
        </pc:cxnChg>
        <pc:cxnChg chg="add mod">
          <ac:chgData name="robert_brewington" userId="S::robert_brewington@stu.centralaz.edu::6972a23a-a954-4810-ad47-d6a30a293d6c" providerId="AD" clId="Web-{3A68C6B1-C2B0-244E-D40C-6D8FA4A3D656}" dt="2022-04-13T21:29:39.062" v="182" actId="1076"/>
          <ac:cxnSpMkLst>
            <pc:docMk/>
            <pc:sldMk cId="1314919421" sldId="292"/>
            <ac:cxnSpMk id="11" creationId="{C1236193-DB0A-FADE-9AFA-1D98727E6EFD}"/>
          </ac:cxnSpMkLst>
        </pc:cxnChg>
        <pc:cxnChg chg="add mod">
          <ac:chgData name="robert_brewington" userId="S::robert_brewington@stu.centralaz.edu::6972a23a-a954-4810-ad47-d6a30a293d6c" providerId="AD" clId="Web-{3A68C6B1-C2B0-244E-D40C-6D8FA4A3D656}" dt="2022-04-13T21:30:24.924" v="191" actId="14100"/>
          <ac:cxnSpMkLst>
            <pc:docMk/>
            <pc:sldMk cId="1314919421" sldId="292"/>
            <ac:cxnSpMk id="12" creationId="{2EED0199-733A-BB7C-D0C5-CBF94823F946}"/>
          </ac:cxnSpMkLst>
        </pc:cxnChg>
      </pc:sldChg>
      <pc:sldChg chg="modSp">
        <pc:chgData name="robert_brewington" userId="S::robert_brewington@stu.centralaz.edu::6972a23a-a954-4810-ad47-d6a30a293d6c" providerId="AD" clId="Web-{3A68C6B1-C2B0-244E-D40C-6D8FA4A3D656}" dt="2022-04-13T21:38:14.968" v="277" actId="20577"/>
        <pc:sldMkLst>
          <pc:docMk/>
          <pc:sldMk cId="4122097358" sldId="293"/>
        </pc:sldMkLst>
        <pc:spChg chg="mod">
          <ac:chgData name="robert_brewington" userId="S::robert_brewington@stu.centralaz.edu::6972a23a-a954-4810-ad47-d6a30a293d6c" providerId="AD" clId="Web-{3A68C6B1-C2B0-244E-D40C-6D8FA4A3D656}" dt="2022-04-13T21:38:14.968" v="277" actId="20577"/>
          <ac:spMkLst>
            <pc:docMk/>
            <pc:sldMk cId="4122097358" sldId="293"/>
            <ac:spMk id="4" creationId="{8C3F9E42-1366-125B-8CA0-EE823004B275}"/>
          </ac:spMkLst>
        </pc:spChg>
      </pc:sldChg>
    </pc:docChg>
  </pc:docChgLst>
  <pc:docChgLst>
    <pc:chgData name="denise_ryder" userId="S::denise_ryder@stu.centralaz.edu::9f62f541-966c-4490-bfb9-71cc256dbee2" providerId="AD" clId="Web-{9EC1A55F-B1B7-B73D-16DA-81265724846D}"/>
    <pc:docChg chg="addSld modSld sldOrd">
      <pc:chgData name="denise_ryder" userId="S::denise_ryder@stu.centralaz.edu::9f62f541-966c-4490-bfb9-71cc256dbee2" providerId="AD" clId="Web-{9EC1A55F-B1B7-B73D-16DA-81265724846D}" dt="2022-04-15T00:47:14.641" v="164" actId="20577"/>
      <pc:docMkLst>
        <pc:docMk/>
      </pc:docMkLst>
      <pc:sldChg chg="modSp">
        <pc:chgData name="denise_ryder" userId="S::denise_ryder@stu.centralaz.edu::9f62f541-966c-4490-bfb9-71cc256dbee2" providerId="AD" clId="Web-{9EC1A55F-B1B7-B73D-16DA-81265724846D}" dt="2022-04-15T00:41:12.118" v="133" actId="20577"/>
        <pc:sldMkLst>
          <pc:docMk/>
          <pc:sldMk cId="1106893949" sldId="256"/>
        </pc:sldMkLst>
        <pc:spChg chg="mod">
          <ac:chgData name="denise_ryder" userId="S::denise_ryder@stu.centralaz.edu::9f62f541-966c-4490-bfb9-71cc256dbee2" providerId="AD" clId="Web-{9EC1A55F-B1B7-B73D-16DA-81265724846D}" dt="2022-04-15T00:41:12.118" v="133" actId="20577"/>
          <ac:spMkLst>
            <pc:docMk/>
            <pc:sldMk cId="1106893949" sldId="256"/>
            <ac:spMk id="2" creationId="{F07072CD-D963-4C34-A018-4B7D34047B7B}"/>
          </ac:spMkLst>
        </pc:spChg>
      </pc:sldChg>
      <pc:sldChg chg="modSp">
        <pc:chgData name="denise_ryder" userId="S::denise_ryder@stu.centralaz.edu::9f62f541-966c-4490-bfb9-71cc256dbee2" providerId="AD" clId="Web-{9EC1A55F-B1B7-B73D-16DA-81265724846D}" dt="2022-04-15T00:40:40.711" v="132" actId="20577"/>
        <pc:sldMkLst>
          <pc:docMk/>
          <pc:sldMk cId="4167194352" sldId="257"/>
        </pc:sldMkLst>
        <pc:spChg chg="mod">
          <ac:chgData name="denise_ryder" userId="S::denise_ryder@stu.centralaz.edu::9f62f541-966c-4490-bfb9-71cc256dbee2" providerId="AD" clId="Web-{9EC1A55F-B1B7-B73D-16DA-81265724846D}" dt="2022-04-15T00:40:40.711" v="132" actId="20577"/>
          <ac:spMkLst>
            <pc:docMk/>
            <pc:sldMk cId="4167194352" sldId="257"/>
            <ac:spMk id="2" creationId="{C028E9F1-E7A8-4CFC-853B-3E52A22E4E86}"/>
          </ac:spMkLst>
        </pc:spChg>
      </pc:sldChg>
      <pc:sldChg chg="modSp">
        <pc:chgData name="denise_ryder" userId="S::denise_ryder@stu.centralaz.edu::9f62f541-966c-4490-bfb9-71cc256dbee2" providerId="AD" clId="Web-{9EC1A55F-B1B7-B73D-16DA-81265724846D}" dt="2022-04-15T00:40:31.929" v="131" actId="20577"/>
        <pc:sldMkLst>
          <pc:docMk/>
          <pc:sldMk cId="1484232243" sldId="281"/>
        </pc:sldMkLst>
        <pc:spChg chg="mod">
          <ac:chgData name="denise_ryder" userId="S::denise_ryder@stu.centralaz.edu::9f62f541-966c-4490-bfb9-71cc256dbee2" providerId="AD" clId="Web-{9EC1A55F-B1B7-B73D-16DA-81265724846D}" dt="2022-04-15T00:40:31.929" v="131" actId="20577"/>
          <ac:spMkLst>
            <pc:docMk/>
            <pc:sldMk cId="1484232243" sldId="281"/>
            <ac:spMk id="2" creationId="{A1D71028-653B-4EAB-B7D1-978118FF9941}"/>
          </ac:spMkLst>
        </pc:spChg>
        <pc:picChg chg="mod">
          <ac:chgData name="denise_ryder" userId="S::denise_ryder@stu.centralaz.edu::9f62f541-966c-4490-bfb9-71cc256dbee2" providerId="AD" clId="Web-{9EC1A55F-B1B7-B73D-16DA-81265724846D}" dt="2022-04-14T23:29:27.491" v="8" actId="14100"/>
          <ac:picMkLst>
            <pc:docMk/>
            <pc:sldMk cId="1484232243" sldId="281"/>
            <ac:picMk id="5" creationId="{554B47FA-9C87-254E-6922-3E5BFE5A1B0E}"/>
          </ac:picMkLst>
        </pc:picChg>
        <pc:picChg chg="mod">
          <ac:chgData name="denise_ryder" userId="S::denise_ryder@stu.centralaz.edu::9f62f541-966c-4490-bfb9-71cc256dbee2" providerId="AD" clId="Web-{9EC1A55F-B1B7-B73D-16DA-81265724846D}" dt="2022-04-14T23:29:01.755" v="5" actId="14100"/>
          <ac:picMkLst>
            <pc:docMk/>
            <pc:sldMk cId="1484232243" sldId="281"/>
            <ac:picMk id="7" creationId="{9C381D9A-2C68-C8B1-6A02-70B9280ADF87}"/>
          </ac:picMkLst>
        </pc:picChg>
        <pc:picChg chg="mod">
          <ac:chgData name="denise_ryder" userId="S::denise_ryder@stu.centralaz.edu::9f62f541-966c-4490-bfb9-71cc256dbee2" providerId="AD" clId="Web-{9EC1A55F-B1B7-B73D-16DA-81265724846D}" dt="2022-04-14T23:29:33.241" v="10" actId="14100"/>
          <ac:picMkLst>
            <pc:docMk/>
            <pc:sldMk cId="1484232243" sldId="281"/>
            <ac:picMk id="8" creationId="{67050D91-6BAB-6B8C-D2C4-5D117ED48250}"/>
          </ac:picMkLst>
        </pc:picChg>
        <pc:picChg chg="mod">
          <ac:chgData name="denise_ryder" userId="S::denise_ryder@stu.centralaz.edu::9f62f541-966c-4490-bfb9-71cc256dbee2" providerId="AD" clId="Web-{9EC1A55F-B1B7-B73D-16DA-81265724846D}" dt="2022-04-14T23:28:40.630" v="1" actId="1076"/>
          <ac:picMkLst>
            <pc:docMk/>
            <pc:sldMk cId="1484232243" sldId="281"/>
            <ac:picMk id="9" creationId="{023101A3-F4B8-A420-62B8-CB6A395AC40E}"/>
          </ac:picMkLst>
        </pc:picChg>
        <pc:picChg chg="mod">
          <ac:chgData name="denise_ryder" userId="S::denise_ryder@stu.centralaz.edu::9f62f541-966c-4490-bfb9-71cc256dbee2" providerId="AD" clId="Web-{9EC1A55F-B1B7-B73D-16DA-81265724846D}" dt="2022-04-14T23:28:48.724" v="3" actId="14100"/>
          <ac:picMkLst>
            <pc:docMk/>
            <pc:sldMk cId="1484232243" sldId="281"/>
            <ac:picMk id="12" creationId="{1C579784-616D-0A5A-C8D9-D1932A48D189}"/>
          </ac:picMkLst>
        </pc:picChg>
      </pc:sldChg>
      <pc:sldChg chg="delSp modSp">
        <pc:chgData name="denise_ryder" userId="S::denise_ryder@stu.centralaz.edu::9f62f541-966c-4490-bfb9-71cc256dbee2" providerId="AD" clId="Web-{9EC1A55F-B1B7-B73D-16DA-81265724846D}" dt="2022-04-15T00:33:07.795" v="56"/>
        <pc:sldMkLst>
          <pc:docMk/>
          <pc:sldMk cId="154688272" sldId="286"/>
        </pc:sldMkLst>
        <pc:spChg chg="mod">
          <ac:chgData name="denise_ryder" userId="S::denise_ryder@stu.centralaz.edu::9f62f541-966c-4490-bfb9-71cc256dbee2" providerId="AD" clId="Web-{9EC1A55F-B1B7-B73D-16DA-81265724846D}" dt="2022-04-15T00:32:53.232" v="54" actId="20577"/>
          <ac:spMkLst>
            <pc:docMk/>
            <pc:sldMk cId="154688272" sldId="286"/>
            <ac:spMk id="2" creationId="{595783D1-4208-48B3-8029-0CAB2E381D1C}"/>
          </ac:spMkLst>
        </pc:spChg>
        <pc:spChg chg="del mod">
          <ac:chgData name="denise_ryder" userId="S::denise_ryder@stu.centralaz.edu::9f62f541-966c-4490-bfb9-71cc256dbee2" providerId="AD" clId="Web-{9EC1A55F-B1B7-B73D-16DA-81265724846D}" dt="2022-04-15T00:33:07.795" v="56"/>
          <ac:spMkLst>
            <pc:docMk/>
            <pc:sldMk cId="154688272" sldId="286"/>
            <ac:spMk id="6" creationId="{88ADC6EF-C665-BE74-1454-58290D090DCA}"/>
          </ac:spMkLst>
        </pc:spChg>
      </pc:sldChg>
      <pc:sldChg chg="addSp delSp modSp delAnim">
        <pc:chgData name="denise_ryder" userId="S::denise_ryder@stu.centralaz.edu::9f62f541-966c-4490-bfb9-71cc256dbee2" providerId="AD" clId="Web-{9EC1A55F-B1B7-B73D-16DA-81265724846D}" dt="2022-04-15T00:32:31.294" v="47" actId="14100"/>
        <pc:sldMkLst>
          <pc:docMk/>
          <pc:sldMk cId="1012650891" sldId="287"/>
        </pc:sldMkLst>
        <pc:spChg chg="mod">
          <ac:chgData name="denise_ryder" userId="S::denise_ryder@stu.centralaz.edu::9f62f541-966c-4490-bfb9-71cc256dbee2" providerId="AD" clId="Web-{9EC1A55F-B1B7-B73D-16DA-81265724846D}" dt="2022-04-15T00:32:08.356" v="44" actId="20577"/>
          <ac:spMkLst>
            <pc:docMk/>
            <pc:sldMk cId="1012650891" sldId="287"/>
            <ac:spMk id="2" creationId="{BC648B0F-A5F9-4772-8059-69B5657B7C83}"/>
          </ac:spMkLst>
        </pc:spChg>
        <pc:spChg chg="del">
          <ac:chgData name="denise_ryder" userId="S::denise_ryder@stu.centralaz.edu::9f62f541-966c-4490-bfb9-71cc256dbee2" providerId="AD" clId="Web-{9EC1A55F-B1B7-B73D-16DA-81265724846D}" dt="2022-04-15T00:32:12.763" v="45"/>
          <ac:spMkLst>
            <pc:docMk/>
            <pc:sldMk cId="1012650891" sldId="287"/>
            <ac:spMk id="4" creationId="{703DC66D-9AAF-ED07-FED5-C74CC2B53BAA}"/>
          </ac:spMkLst>
        </pc:spChg>
        <pc:picChg chg="add del mod">
          <ac:chgData name="denise_ryder" userId="S::denise_ryder@stu.centralaz.edu::9f62f541-966c-4490-bfb9-71cc256dbee2" providerId="AD" clId="Web-{9EC1A55F-B1B7-B73D-16DA-81265724846D}" dt="2022-04-15T00:08:41.593" v="31"/>
          <ac:picMkLst>
            <pc:docMk/>
            <pc:sldMk cId="1012650891" sldId="287"/>
            <ac:picMk id="5" creationId="{B2217AB1-2EE8-A956-4D97-80773BC9860F}"/>
          </ac:picMkLst>
        </pc:picChg>
        <pc:picChg chg="add del mod">
          <ac:chgData name="denise_ryder" userId="S::denise_ryder@stu.centralaz.edu::9f62f541-966c-4490-bfb9-71cc256dbee2" providerId="AD" clId="Web-{9EC1A55F-B1B7-B73D-16DA-81265724846D}" dt="2022-04-15T00:08:42.343" v="32"/>
          <ac:picMkLst>
            <pc:docMk/>
            <pc:sldMk cId="1012650891" sldId="287"/>
            <ac:picMk id="6" creationId="{951B7EF1-1252-2DE1-5550-D9D9D2A5C219}"/>
          </ac:picMkLst>
        </pc:picChg>
        <pc:picChg chg="mod ord">
          <ac:chgData name="denise_ryder" userId="S::denise_ryder@stu.centralaz.edu::9f62f541-966c-4490-bfb9-71cc256dbee2" providerId="AD" clId="Web-{9EC1A55F-B1B7-B73D-16DA-81265724846D}" dt="2022-04-15T00:32:31.294" v="47" actId="14100"/>
          <ac:picMkLst>
            <pc:docMk/>
            <pc:sldMk cId="1012650891" sldId="287"/>
            <ac:picMk id="14" creationId="{FAB232D2-5846-8013-BDC1-2C4C4551877A}"/>
          </ac:picMkLst>
        </pc:picChg>
        <pc:picChg chg="del">
          <ac:chgData name="denise_ryder" userId="S::denise_ryder@stu.centralaz.edu::9f62f541-966c-4490-bfb9-71cc256dbee2" providerId="AD" clId="Web-{9EC1A55F-B1B7-B73D-16DA-81265724846D}" dt="2022-04-14T23:55:27.679" v="18"/>
          <ac:picMkLst>
            <pc:docMk/>
            <pc:sldMk cId="1012650891" sldId="287"/>
            <ac:picMk id="15" creationId="{60A23B22-4CC5-A6E2-AC06-68675B33BBB9}"/>
          </ac:picMkLst>
        </pc:picChg>
      </pc:sldChg>
      <pc:sldChg chg="modSp">
        <pc:chgData name="denise_ryder" userId="S::denise_ryder@stu.centralaz.edu::9f62f541-966c-4490-bfb9-71cc256dbee2" providerId="AD" clId="Web-{9EC1A55F-B1B7-B73D-16DA-81265724846D}" dt="2022-04-15T00:34:50.954" v="81" actId="20577"/>
        <pc:sldMkLst>
          <pc:docMk/>
          <pc:sldMk cId="159581990" sldId="288"/>
        </pc:sldMkLst>
        <pc:spChg chg="mod">
          <ac:chgData name="denise_ryder" userId="S::denise_ryder@stu.centralaz.edu::9f62f541-966c-4490-bfb9-71cc256dbee2" providerId="AD" clId="Web-{9EC1A55F-B1B7-B73D-16DA-81265724846D}" dt="2022-04-15T00:34:50.954" v="81" actId="20577"/>
          <ac:spMkLst>
            <pc:docMk/>
            <pc:sldMk cId="159581990" sldId="288"/>
            <ac:spMk id="2" creationId="{BC648B0F-A5F9-4772-8059-69B5657B7C83}"/>
          </ac:spMkLst>
        </pc:spChg>
      </pc:sldChg>
      <pc:sldChg chg="delSp modSp">
        <pc:chgData name="denise_ryder" userId="S::denise_ryder@stu.centralaz.edu::9f62f541-966c-4490-bfb9-71cc256dbee2" providerId="AD" clId="Web-{9EC1A55F-B1B7-B73D-16DA-81265724846D}" dt="2022-04-15T00:36:47.706" v="100"/>
        <pc:sldMkLst>
          <pc:docMk/>
          <pc:sldMk cId="401401799" sldId="289"/>
        </pc:sldMkLst>
        <pc:spChg chg="mod">
          <ac:chgData name="denise_ryder" userId="S::denise_ryder@stu.centralaz.edu::9f62f541-966c-4490-bfb9-71cc256dbee2" providerId="AD" clId="Web-{9EC1A55F-B1B7-B73D-16DA-81265724846D}" dt="2022-04-15T00:36:25.284" v="95" actId="20577"/>
          <ac:spMkLst>
            <pc:docMk/>
            <pc:sldMk cId="401401799" sldId="289"/>
            <ac:spMk id="2" creationId="{BC648B0F-A5F9-4772-8059-69B5657B7C83}"/>
          </ac:spMkLst>
        </pc:spChg>
        <pc:spChg chg="del mod">
          <ac:chgData name="denise_ryder" userId="S::denise_ryder@stu.centralaz.edu::9f62f541-966c-4490-bfb9-71cc256dbee2" providerId="AD" clId="Web-{9EC1A55F-B1B7-B73D-16DA-81265724846D}" dt="2022-04-15T00:36:47.706" v="100"/>
          <ac:spMkLst>
            <pc:docMk/>
            <pc:sldMk cId="401401799" sldId="289"/>
            <ac:spMk id="5" creationId="{9CBD9E79-422E-185C-0280-2A3D2400A41F}"/>
          </ac:spMkLst>
        </pc:spChg>
      </pc:sldChg>
      <pc:sldChg chg="modSp">
        <pc:chgData name="denise_ryder" userId="S::denise_ryder@stu.centralaz.edu::9f62f541-966c-4490-bfb9-71cc256dbee2" providerId="AD" clId="Web-{9EC1A55F-B1B7-B73D-16DA-81265724846D}" dt="2022-04-15T00:35:35.111" v="88" actId="20577"/>
        <pc:sldMkLst>
          <pc:docMk/>
          <pc:sldMk cId="2286659854" sldId="290"/>
        </pc:sldMkLst>
        <pc:spChg chg="mod">
          <ac:chgData name="denise_ryder" userId="S::denise_ryder@stu.centralaz.edu::9f62f541-966c-4490-bfb9-71cc256dbee2" providerId="AD" clId="Web-{9EC1A55F-B1B7-B73D-16DA-81265724846D}" dt="2022-04-15T00:35:35.111" v="88" actId="20577"/>
          <ac:spMkLst>
            <pc:docMk/>
            <pc:sldMk cId="2286659854" sldId="290"/>
            <ac:spMk id="2" creationId="{BC648B0F-A5F9-4772-8059-69B5657B7C83}"/>
          </ac:spMkLst>
        </pc:spChg>
      </pc:sldChg>
      <pc:sldChg chg="delSp modSp">
        <pc:chgData name="denise_ryder" userId="S::denise_ryder@stu.centralaz.edu::9f62f541-966c-4490-bfb9-71cc256dbee2" providerId="AD" clId="Web-{9EC1A55F-B1B7-B73D-16DA-81265724846D}" dt="2022-04-15T00:40:08.491" v="130" actId="20577"/>
        <pc:sldMkLst>
          <pc:docMk/>
          <pc:sldMk cId="1235792195" sldId="291"/>
        </pc:sldMkLst>
        <pc:spChg chg="mod">
          <ac:chgData name="denise_ryder" userId="S::denise_ryder@stu.centralaz.edu::9f62f541-966c-4490-bfb9-71cc256dbee2" providerId="AD" clId="Web-{9EC1A55F-B1B7-B73D-16DA-81265724846D}" dt="2022-04-15T00:40:08.491" v="130" actId="20577"/>
          <ac:spMkLst>
            <pc:docMk/>
            <pc:sldMk cId="1235792195" sldId="291"/>
            <ac:spMk id="2" creationId="{BC648B0F-A5F9-4772-8059-69B5657B7C83}"/>
          </ac:spMkLst>
        </pc:spChg>
        <pc:spChg chg="del">
          <ac:chgData name="denise_ryder" userId="S::denise_ryder@stu.centralaz.edu::9f62f541-966c-4490-bfb9-71cc256dbee2" providerId="AD" clId="Web-{9EC1A55F-B1B7-B73D-16DA-81265724846D}" dt="2022-04-15T00:38:36.974" v="127"/>
          <ac:spMkLst>
            <pc:docMk/>
            <pc:sldMk cId="1235792195" sldId="291"/>
            <ac:spMk id="6" creationId="{979B97AB-96B9-501C-7155-0A446EEA871A}"/>
          </ac:spMkLst>
        </pc:spChg>
      </pc:sldChg>
      <pc:sldChg chg="delSp modSp">
        <pc:chgData name="denise_ryder" userId="S::denise_ryder@stu.centralaz.edu::9f62f541-966c-4490-bfb9-71cc256dbee2" providerId="AD" clId="Web-{9EC1A55F-B1B7-B73D-16DA-81265724846D}" dt="2022-04-15T00:39:49.647" v="128" actId="20577"/>
        <pc:sldMkLst>
          <pc:docMk/>
          <pc:sldMk cId="1314919421" sldId="292"/>
        </pc:sldMkLst>
        <pc:spChg chg="mod">
          <ac:chgData name="denise_ryder" userId="S::denise_ryder@stu.centralaz.edu::9f62f541-966c-4490-bfb9-71cc256dbee2" providerId="AD" clId="Web-{9EC1A55F-B1B7-B73D-16DA-81265724846D}" dt="2022-04-15T00:39:49.647" v="128" actId="20577"/>
          <ac:spMkLst>
            <pc:docMk/>
            <pc:sldMk cId="1314919421" sldId="292"/>
            <ac:spMk id="2" creationId="{9534D358-DC1B-4E34-AB6C-8D28186EDA03}"/>
          </ac:spMkLst>
        </pc:spChg>
        <pc:spChg chg="del">
          <ac:chgData name="denise_ryder" userId="S::denise_ryder@stu.centralaz.edu::9f62f541-966c-4490-bfb9-71cc256dbee2" providerId="AD" clId="Web-{9EC1A55F-B1B7-B73D-16DA-81265724846D}" dt="2022-04-15T00:37:13.988" v="110"/>
          <ac:spMkLst>
            <pc:docMk/>
            <pc:sldMk cId="1314919421" sldId="292"/>
            <ac:spMk id="3" creationId="{5B6C4356-9569-56ED-8315-3D18638F537E}"/>
          </ac:spMkLst>
        </pc:spChg>
      </pc:sldChg>
      <pc:sldChg chg="delSp modSp">
        <pc:chgData name="denise_ryder" userId="S::denise_ryder@stu.centralaz.edu::9f62f541-966c-4490-bfb9-71cc256dbee2" providerId="AD" clId="Web-{9EC1A55F-B1B7-B73D-16DA-81265724846D}" dt="2022-04-15T00:39:59.835" v="129" actId="20577"/>
        <pc:sldMkLst>
          <pc:docMk/>
          <pc:sldMk cId="4122097358" sldId="293"/>
        </pc:sldMkLst>
        <pc:spChg chg="mod">
          <ac:chgData name="denise_ryder" userId="S::denise_ryder@stu.centralaz.edu::9f62f541-966c-4490-bfb9-71cc256dbee2" providerId="AD" clId="Web-{9EC1A55F-B1B7-B73D-16DA-81265724846D}" dt="2022-04-15T00:39:59.835" v="129" actId="20577"/>
          <ac:spMkLst>
            <pc:docMk/>
            <pc:sldMk cId="4122097358" sldId="293"/>
            <ac:spMk id="2" creationId="{BC648B0F-A5F9-4772-8059-69B5657B7C83}"/>
          </ac:spMkLst>
        </pc:spChg>
        <pc:spChg chg="del">
          <ac:chgData name="denise_ryder" userId="S::denise_ryder@stu.centralaz.edu::9f62f541-966c-4490-bfb9-71cc256dbee2" providerId="AD" clId="Web-{9EC1A55F-B1B7-B73D-16DA-81265724846D}" dt="2022-04-15T00:38:11.208" v="121"/>
          <ac:spMkLst>
            <pc:docMk/>
            <pc:sldMk cId="4122097358" sldId="293"/>
            <ac:spMk id="8" creationId="{343BDE57-0538-41ED-C14F-4BC89C0165F2}"/>
          </ac:spMkLst>
        </pc:spChg>
      </pc:sldChg>
      <pc:sldChg chg="addSp modSp new ord">
        <pc:chgData name="denise_ryder" userId="S::denise_ryder@stu.centralaz.edu::9f62f541-966c-4490-bfb9-71cc256dbee2" providerId="AD" clId="Web-{9EC1A55F-B1B7-B73D-16DA-81265724846D}" dt="2022-04-15T00:47:14.641" v="164" actId="20577"/>
        <pc:sldMkLst>
          <pc:docMk/>
          <pc:sldMk cId="774107814" sldId="294"/>
        </pc:sldMkLst>
        <pc:spChg chg="mod">
          <ac:chgData name="denise_ryder" userId="S::denise_ryder@stu.centralaz.edu::9f62f541-966c-4490-bfb9-71cc256dbee2" providerId="AD" clId="Web-{9EC1A55F-B1B7-B73D-16DA-81265724846D}" dt="2022-04-15T00:43:31.824" v="160" actId="20577"/>
          <ac:spMkLst>
            <pc:docMk/>
            <pc:sldMk cId="774107814" sldId="294"/>
            <ac:spMk id="2" creationId="{1D1BA738-ED67-C03A-14F1-0511A726B03D}"/>
          </ac:spMkLst>
        </pc:spChg>
        <pc:spChg chg="mod">
          <ac:chgData name="denise_ryder" userId="S::denise_ryder@stu.centralaz.edu::9f62f541-966c-4490-bfb9-71cc256dbee2" providerId="AD" clId="Web-{9EC1A55F-B1B7-B73D-16DA-81265724846D}" dt="2022-04-15T00:47:14.641" v="164" actId="20577"/>
          <ac:spMkLst>
            <pc:docMk/>
            <pc:sldMk cId="774107814" sldId="294"/>
            <ac:spMk id="3" creationId="{3E59D6E0-FE56-03AA-27F7-911FD99E6E9C}"/>
          </ac:spMkLst>
        </pc:spChg>
        <pc:spChg chg="add">
          <ac:chgData name="denise_ryder" userId="S::denise_ryder@stu.centralaz.edu::9f62f541-966c-4490-bfb9-71cc256dbee2" providerId="AD" clId="Web-{9EC1A55F-B1B7-B73D-16DA-81265724846D}" dt="2022-04-15T00:42:21.760" v="139"/>
          <ac:spMkLst>
            <pc:docMk/>
            <pc:sldMk cId="774107814" sldId="294"/>
            <ac:spMk id="4" creationId="{7EBA27EB-E355-81C4-961A-A7697351DB26}"/>
          </ac:spMkLst>
        </pc:spChg>
        <pc:spChg chg="add">
          <ac:chgData name="denise_ryder" userId="S::denise_ryder@stu.centralaz.edu::9f62f541-966c-4490-bfb9-71cc256dbee2" providerId="AD" clId="Web-{9EC1A55F-B1B7-B73D-16DA-81265724846D}" dt="2022-04-15T00:42:47.760" v="154"/>
          <ac:spMkLst>
            <pc:docMk/>
            <pc:sldMk cId="774107814" sldId="294"/>
            <ac:spMk id="5" creationId="{406DDB74-60B8-6BB3-46A0-295ACC56A042}"/>
          </ac:spMkLst>
        </pc:spChg>
        <pc:spChg chg="add">
          <ac:chgData name="denise_ryder" userId="S::denise_ryder@stu.centralaz.edu::9f62f541-966c-4490-bfb9-71cc256dbee2" providerId="AD" clId="Web-{9EC1A55F-B1B7-B73D-16DA-81265724846D}" dt="2022-04-15T00:42:49.667" v="155"/>
          <ac:spMkLst>
            <pc:docMk/>
            <pc:sldMk cId="774107814" sldId="294"/>
            <ac:spMk id="6" creationId="{E38DAA2A-B6E6-A4FA-E8E7-DEBC26B6AD64}"/>
          </ac:spMkLst>
        </pc:spChg>
      </pc:sldChg>
    </pc:docChg>
  </pc:docChgLst>
  <pc:docChgLst>
    <pc:chgData name="Alexandria Hayes" userId="S::alexandria_hayes@stu.centralaz.edu::5486520e-5a85-4736-8bb9-5883f4eb1b83" providerId="AD" clId="Web-{E5794137-FD0F-2EFE-172A-8D9758826CCC}"/>
    <pc:docChg chg="addSld modSld">
      <pc:chgData name="Alexandria Hayes" userId="S::alexandria_hayes@stu.centralaz.edu::5486520e-5a85-4736-8bb9-5883f4eb1b83" providerId="AD" clId="Web-{E5794137-FD0F-2EFE-172A-8D9758826CCC}" dt="2022-04-13T01:33:48.714" v="38" actId="20577"/>
      <pc:docMkLst>
        <pc:docMk/>
      </pc:docMkLst>
      <pc:sldChg chg="addSp delSp modSp add replId">
        <pc:chgData name="Alexandria Hayes" userId="S::alexandria_hayes@stu.centralaz.edu::5486520e-5a85-4736-8bb9-5883f4eb1b83" providerId="AD" clId="Web-{E5794137-FD0F-2EFE-172A-8D9758826CCC}" dt="2022-04-13T01:33:48.714" v="38" actId="20577"/>
        <pc:sldMkLst>
          <pc:docMk/>
          <pc:sldMk cId="4122097358" sldId="293"/>
        </pc:sldMkLst>
        <pc:spChg chg="del">
          <ac:chgData name="Alexandria Hayes" userId="S::alexandria_hayes@stu.centralaz.edu::5486520e-5a85-4736-8bb9-5883f4eb1b83" providerId="AD" clId="Web-{E5794137-FD0F-2EFE-172A-8D9758826CCC}" dt="2022-04-13T01:15:43.100" v="1"/>
          <ac:spMkLst>
            <pc:docMk/>
            <pc:sldMk cId="4122097358" sldId="293"/>
            <ac:spMk id="3" creationId="{7CEABEB5-FF77-96C9-9F07-DD1579AFF2D0}"/>
          </ac:spMkLst>
        </pc:spChg>
        <pc:spChg chg="add del mod">
          <ac:chgData name="Alexandria Hayes" userId="S::alexandria_hayes@stu.centralaz.edu::5486520e-5a85-4736-8bb9-5883f4eb1b83" providerId="AD" clId="Web-{E5794137-FD0F-2EFE-172A-8D9758826CCC}" dt="2022-04-13T01:33:48.714" v="38" actId="20577"/>
          <ac:spMkLst>
            <pc:docMk/>
            <pc:sldMk cId="4122097358" sldId="293"/>
            <ac:spMk id="4" creationId="{8C3F9E42-1366-125B-8CA0-EE823004B275}"/>
          </ac:spMkLst>
        </pc:spChg>
        <pc:spChg chg="del mod">
          <ac:chgData name="Alexandria Hayes" userId="S::alexandria_hayes@stu.centralaz.edu::5486520e-5a85-4736-8bb9-5883f4eb1b83" providerId="AD" clId="Web-{E5794137-FD0F-2EFE-172A-8D9758826CCC}" dt="2022-04-13T01:15:56.397" v="4"/>
          <ac:spMkLst>
            <pc:docMk/>
            <pc:sldMk cId="4122097358" sldId="293"/>
            <ac:spMk id="5" creationId="{452DB051-E5F8-E519-5615-9B94C6E62B44}"/>
          </ac:spMkLst>
        </pc:spChg>
      </pc:sldChg>
    </pc:docChg>
  </pc:docChgLst>
  <pc:docChgLst>
    <pc:chgData name="Michael Plummer" userId="S::michael_plummer@stu.centralaz.edu::fa783e3e-d82c-4bf0-8e1f-d98abe4624a0" providerId="AD" clId="Web-{5C3A63FD-8B2F-DD52-2FFA-5D4CBD4B8770}"/>
    <pc:docChg chg="modSld">
      <pc:chgData name="Michael Plummer" userId="S::michael_plummer@stu.centralaz.edu::fa783e3e-d82c-4bf0-8e1f-d98abe4624a0" providerId="AD" clId="Web-{5C3A63FD-8B2F-DD52-2FFA-5D4CBD4B8770}" dt="2022-04-13T00:50:37.126" v="220" actId="20577"/>
      <pc:docMkLst>
        <pc:docMk/>
      </pc:docMkLst>
      <pc:sldChg chg="addSp modSp">
        <pc:chgData name="Michael Plummer" userId="S::michael_plummer@stu.centralaz.edu::fa783e3e-d82c-4bf0-8e1f-d98abe4624a0" providerId="AD" clId="Web-{5C3A63FD-8B2F-DD52-2FFA-5D4CBD4B8770}" dt="2022-04-13T00:50:37.126" v="220" actId="20577"/>
        <pc:sldMkLst>
          <pc:docMk/>
          <pc:sldMk cId="1235792195" sldId="291"/>
        </pc:sldMkLst>
        <pc:spChg chg="add mod">
          <ac:chgData name="Michael Plummer" userId="S::michael_plummer@stu.centralaz.edu::fa783e3e-d82c-4bf0-8e1f-d98abe4624a0" providerId="AD" clId="Web-{5C3A63FD-8B2F-DD52-2FFA-5D4CBD4B8770}" dt="2022-04-13T00:50:37.126" v="220" actId="20577"/>
          <ac:spMkLst>
            <pc:docMk/>
            <pc:sldMk cId="1235792195" sldId="291"/>
            <ac:spMk id="3" creationId="{7CEABEB5-FF77-96C9-9F07-DD1579AFF2D0}"/>
          </ac:spMkLst>
        </pc:spChg>
        <pc:spChg chg="mod">
          <ac:chgData name="Michael Plummer" userId="S::michael_plummer@stu.centralaz.edu::fa783e3e-d82c-4bf0-8e1f-d98abe4624a0" providerId="AD" clId="Web-{5C3A63FD-8B2F-DD52-2FFA-5D4CBD4B8770}" dt="2022-04-13T00:47:10.162" v="182" actId="20577"/>
          <ac:spMkLst>
            <pc:docMk/>
            <pc:sldMk cId="1235792195" sldId="291"/>
            <ac:spMk id="5" creationId="{452DB051-E5F8-E519-5615-9B94C6E62B44}"/>
          </ac:spMkLst>
        </pc:spChg>
      </pc:sldChg>
    </pc:docChg>
  </pc:docChgLst>
  <pc:docChgLst>
    <pc:chgData name="denise_ryder" userId="S::denise_ryder@stu.centralaz.edu::9f62f541-966c-4490-bfb9-71cc256dbee2" providerId="AD" clId="Web-{8BA34CA3-F7D3-C131-9987-3B83D1D2E200}"/>
    <pc:docChg chg="modSld">
      <pc:chgData name="denise_ryder" userId="S::denise_ryder@stu.centralaz.edu::9f62f541-966c-4490-bfb9-71cc256dbee2" providerId="AD" clId="Web-{8BA34CA3-F7D3-C131-9987-3B83D1D2E200}" dt="2022-04-14T23:08:32.080" v="3" actId="20577"/>
      <pc:docMkLst>
        <pc:docMk/>
      </pc:docMkLst>
      <pc:sldChg chg="modSp">
        <pc:chgData name="denise_ryder" userId="S::denise_ryder@stu.centralaz.edu::9f62f541-966c-4490-bfb9-71cc256dbee2" providerId="AD" clId="Web-{8BA34CA3-F7D3-C131-9987-3B83D1D2E200}" dt="2022-04-14T23:08:32.080" v="3" actId="20577"/>
        <pc:sldMkLst>
          <pc:docMk/>
          <pc:sldMk cId="1235792195" sldId="291"/>
        </pc:sldMkLst>
        <pc:spChg chg="mod">
          <ac:chgData name="denise_ryder" userId="S::denise_ryder@stu.centralaz.edu::9f62f541-966c-4490-bfb9-71cc256dbee2" providerId="AD" clId="Web-{8BA34CA3-F7D3-C131-9987-3B83D1D2E200}" dt="2022-04-14T23:08:32.080" v="3" actId="20577"/>
          <ac:spMkLst>
            <pc:docMk/>
            <pc:sldMk cId="1235792195" sldId="291"/>
            <ac:spMk id="5" creationId="{452DB051-E5F8-E519-5615-9B94C6E62B44}"/>
          </ac:spMkLst>
        </pc:spChg>
      </pc:sldChg>
    </pc:docChg>
  </pc:docChgLst>
  <pc:docChgLst>
    <pc:chgData name="robert_brewington" userId="S::robert_brewington@stu.centralaz.edu::6972a23a-a954-4810-ad47-d6a30a293d6c" providerId="AD" clId="Web-{36D60319-2A9B-B612-2D67-6B727F98F7DC}"/>
    <pc:docChg chg="modSld">
      <pc:chgData name="robert_brewington" userId="S::robert_brewington@stu.centralaz.edu::6972a23a-a954-4810-ad47-d6a30a293d6c" providerId="AD" clId="Web-{36D60319-2A9B-B612-2D67-6B727F98F7DC}" dt="2022-04-14T23:23:47.257" v="363" actId="20577"/>
      <pc:docMkLst>
        <pc:docMk/>
      </pc:docMkLst>
      <pc:sldChg chg="addSp delSp modSp mod modClrScheme chgLayout">
        <pc:chgData name="robert_brewington" userId="S::robert_brewington@stu.centralaz.edu::6972a23a-a954-4810-ad47-d6a30a293d6c" providerId="AD" clId="Web-{36D60319-2A9B-B612-2D67-6B727F98F7DC}" dt="2022-04-14T23:23:47.257" v="363" actId="20577"/>
        <pc:sldMkLst>
          <pc:docMk/>
          <pc:sldMk cId="4122097358" sldId="293"/>
        </pc:sldMkLst>
        <pc:spChg chg="mod ord">
          <ac:chgData name="robert_brewington" userId="S::robert_brewington@stu.centralaz.edu::6972a23a-a954-4810-ad47-d6a30a293d6c" providerId="AD" clId="Web-{36D60319-2A9B-B612-2D67-6B727F98F7DC}" dt="2022-04-14T23:12:34.148" v="0"/>
          <ac:spMkLst>
            <pc:docMk/>
            <pc:sldMk cId="4122097358" sldId="293"/>
            <ac:spMk id="2" creationId="{BC648B0F-A5F9-4772-8059-69B5657B7C83}"/>
          </ac:spMkLst>
        </pc:spChg>
        <pc:spChg chg="add mod ord">
          <ac:chgData name="robert_brewington" userId="S::robert_brewington@stu.centralaz.edu::6972a23a-a954-4810-ad47-d6a30a293d6c" providerId="AD" clId="Web-{36D60319-2A9B-B612-2D67-6B727F98F7DC}" dt="2022-04-14T23:23:47.257" v="363" actId="20577"/>
          <ac:spMkLst>
            <pc:docMk/>
            <pc:sldMk cId="4122097358" sldId="293"/>
            <ac:spMk id="3" creationId="{5F70FF80-A5F1-1632-5273-E28866DBA164}"/>
          </ac:spMkLst>
        </pc:spChg>
        <pc:spChg chg="del">
          <ac:chgData name="robert_brewington" userId="S::robert_brewington@stu.centralaz.edu::6972a23a-a954-4810-ad47-d6a30a293d6c" providerId="AD" clId="Web-{36D60319-2A9B-B612-2D67-6B727F98F7DC}" dt="2022-04-14T23:12:52.524" v="3"/>
          <ac:spMkLst>
            <pc:docMk/>
            <pc:sldMk cId="4122097358" sldId="293"/>
            <ac:spMk id="4" creationId="{8C3F9E42-1366-125B-8CA0-EE823004B275}"/>
          </ac:spMkLst>
        </pc:spChg>
      </pc:sldChg>
    </pc:docChg>
  </pc:docChgLst>
  <pc:docChgLst>
    <pc:chgData name="robert_brewington" userId="S::robert_brewington@stu.centralaz.edu::6972a23a-a954-4810-ad47-d6a30a293d6c" providerId="AD" clId="Web-{3B5440A0-AAF0-964F-04E6-479A4791540C}"/>
    <pc:docChg chg="modSld">
      <pc:chgData name="robert_brewington" userId="S::robert_brewington@stu.centralaz.edu::6972a23a-a954-4810-ad47-d6a30a293d6c" providerId="AD" clId="Web-{3B5440A0-AAF0-964F-04E6-479A4791540C}" dt="2022-04-15T00:25:03.082" v="249" actId="20577"/>
      <pc:docMkLst>
        <pc:docMk/>
      </pc:docMkLst>
      <pc:sldChg chg="modSp">
        <pc:chgData name="robert_brewington" userId="S::robert_brewington@stu.centralaz.edu::6972a23a-a954-4810-ad47-d6a30a293d6c" providerId="AD" clId="Web-{3B5440A0-AAF0-964F-04E6-479A4791540C}" dt="2022-04-15T00:25:03.082" v="249" actId="20577"/>
        <pc:sldMkLst>
          <pc:docMk/>
          <pc:sldMk cId="154688272" sldId="286"/>
        </pc:sldMkLst>
        <pc:spChg chg="mod">
          <ac:chgData name="robert_brewington" userId="S::robert_brewington@stu.centralaz.edu::6972a23a-a954-4810-ad47-d6a30a293d6c" providerId="AD" clId="Web-{3B5440A0-AAF0-964F-04E6-479A4791540C}" dt="2022-04-15T00:25:03.082" v="249" actId="20577"/>
          <ac:spMkLst>
            <pc:docMk/>
            <pc:sldMk cId="154688272" sldId="286"/>
            <ac:spMk id="4" creationId="{603E03E8-CC13-17CB-F3FA-FD365F8920ED}"/>
          </ac:spMkLst>
        </pc:spChg>
      </pc:sldChg>
      <pc:sldChg chg="modSp">
        <pc:chgData name="robert_brewington" userId="S::robert_brewington@stu.centralaz.edu::6972a23a-a954-4810-ad47-d6a30a293d6c" providerId="AD" clId="Web-{3B5440A0-AAF0-964F-04E6-479A4791540C}" dt="2022-04-15T00:01:47.719" v="171" actId="20577"/>
        <pc:sldMkLst>
          <pc:docMk/>
          <pc:sldMk cId="1012650891" sldId="287"/>
        </pc:sldMkLst>
        <pc:spChg chg="mod">
          <ac:chgData name="robert_brewington" userId="S::robert_brewington@stu.centralaz.edu::6972a23a-a954-4810-ad47-d6a30a293d6c" providerId="AD" clId="Web-{3B5440A0-AAF0-964F-04E6-479A4791540C}" dt="2022-04-15T00:01:47.719" v="171" actId="20577"/>
          <ac:spMkLst>
            <pc:docMk/>
            <pc:sldMk cId="1012650891" sldId="287"/>
            <ac:spMk id="3" creationId="{BFE01474-4F79-BD7B-5566-AEBFCF769DA2}"/>
          </ac:spMkLst>
        </pc:spChg>
      </pc:sldChg>
      <pc:sldChg chg="modSp">
        <pc:chgData name="robert_brewington" userId="S::robert_brewington@stu.centralaz.edu::6972a23a-a954-4810-ad47-d6a30a293d6c" providerId="AD" clId="Web-{3B5440A0-AAF0-964F-04E6-479A4791540C}" dt="2022-04-15T00:16:21.223" v="242" actId="20577"/>
        <pc:sldMkLst>
          <pc:docMk/>
          <pc:sldMk cId="1314919421" sldId="292"/>
        </pc:sldMkLst>
        <pc:spChg chg="mod">
          <ac:chgData name="robert_brewington" userId="S::robert_brewington@stu.centralaz.edu::6972a23a-a954-4810-ad47-d6a30a293d6c" providerId="AD" clId="Web-{3B5440A0-AAF0-964F-04E6-479A4791540C}" dt="2022-04-15T00:16:21.223" v="242" actId="20577"/>
          <ac:spMkLst>
            <pc:docMk/>
            <pc:sldMk cId="1314919421" sldId="292"/>
            <ac:spMk id="5" creationId="{498461FF-709A-1EBB-EA1A-1745901FA7BC}"/>
          </ac:spMkLst>
        </pc:spChg>
      </pc:sldChg>
      <pc:sldChg chg="addSp delSp modSp">
        <pc:chgData name="robert_brewington" userId="S::robert_brewington@stu.centralaz.edu::6972a23a-a954-4810-ad47-d6a30a293d6c" providerId="AD" clId="Web-{3B5440A0-AAF0-964F-04E6-479A4791540C}" dt="2022-04-15T00:01:23.952" v="132" actId="20577"/>
        <pc:sldMkLst>
          <pc:docMk/>
          <pc:sldMk cId="4122097358" sldId="293"/>
        </pc:sldMkLst>
        <pc:spChg chg="add del mod">
          <ac:chgData name="robert_brewington" userId="S::robert_brewington@stu.centralaz.edu::6972a23a-a954-4810-ad47-d6a30a293d6c" providerId="AD" clId="Web-{3B5440A0-AAF0-964F-04E6-479A4791540C}" dt="2022-04-14T23:52:43.546" v="5"/>
          <ac:spMkLst>
            <pc:docMk/>
            <pc:sldMk cId="4122097358" sldId="293"/>
            <ac:spMk id="4" creationId="{45A31FCB-157B-155A-D82B-66B0945BD558}"/>
          </ac:spMkLst>
        </pc:spChg>
        <pc:spChg chg="mod">
          <ac:chgData name="robert_brewington" userId="S::robert_brewington@stu.centralaz.edu::6972a23a-a954-4810-ad47-d6a30a293d6c" providerId="AD" clId="Web-{3B5440A0-AAF0-964F-04E6-479A4791540C}" dt="2022-04-15T00:01:23.952" v="132" actId="20577"/>
          <ac:spMkLst>
            <pc:docMk/>
            <pc:sldMk cId="4122097358" sldId="293"/>
            <ac:spMk id="5" creationId="{C19470F7-6322-F0A7-2B58-FBE8B19A0C3E}"/>
          </ac:spMkLst>
        </pc:spChg>
      </pc:sldChg>
    </pc:docChg>
  </pc:docChgLst>
  <pc:docChgLst>
    <pc:chgData name="alexander_aguilar" userId="S::alexander_aguilar@stu.centralaz.edu::1c45cc64-ba8e-466d-bd45-ea4ced69050e" providerId="AD" clId="Web-{BBBC7CC8-2B75-3252-8743-E4BF7A55EB38}"/>
    <pc:docChg chg="modSld">
      <pc:chgData name="alexander_aguilar" userId="S::alexander_aguilar@stu.centralaz.edu::1c45cc64-ba8e-466d-bd45-ea4ced69050e" providerId="AD" clId="Web-{BBBC7CC8-2B75-3252-8743-E4BF7A55EB38}" dt="2022-04-15T00:50:28.332" v="31" actId="20577"/>
      <pc:docMkLst>
        <pc:docMk/>
      </pc:docMkLst>
      <pc:sldChg chg="modSp">
        <pc:chgData name="alexander_aguilar" userId="S::alexander_aguilar@stu.centralaz.edu::1c45cc64-ba8e-466d-bd45-ea4ced69050e" providerId="AD" clId="Web-{BBBC7CC8-2B75-3252-8743-E4BF7A55EB38}" dt="2022-04-15T00:50:28.332" v="31" actId="20577"/>
        <pc:sldMkLst>
          <pc:docMk/>
          <pc:sldMk cId="4122097358" sldId="293"/>
        </pc:sldMkLst>
        <pc:spChg chg="mod">
          <ac:chgData name="alexander_aguilar" userId="S::alexander_aguilar@stu.centralaz.edu::1c45cc64-ba8e-466d-bd45-ea4ced69050e" providerId="AD" clId="Web-{BBBC7CC8-2B75-3252-8743-E4BF7A55EB38}" dt="2022-04-15T00:50:28.332" v="31" actId="20577"/>
          <ac:spMkLst>
            <pc:docMk/>
            <pc:sldMk cId="4122097358" sldId="293"/>
            <ac:spMk id="5" creationId="{C19470F7-6322-F0A7-2B58-FBE8B19A0C3E}"/>
          </ac:spMkLst>
        </pc:spChg>
      </pc:sldChg>
    </pc:docChg>
  </pc:docChgLst>
  <pc:docChgLst>
    <pc:chgData name="william_gyrulf" userId="S::william_gyrulf@stu.centralaz.edu::a8d402a8-cc4f-4883-9ff1-897b56882466" providerId="AD" clId="Web-{40A19BB9-A8E2-D539-CD60-A762FA690590}"/>
    <pc:docChg chg="modSld">
      <pc:chgData name="william_gyrulf" userId="S::william_gyrulf@stu.centralaz.edu::a8d402a8-cc4f-4883-9ff1-897b56882466" providerId="AD" clId="Web-{40A19BB9-A8E2-D539-CD60-A762FA690590}" dt="2022-04-14T23:25:12.407" v="93" actId="14100"/>
      <pc:docMkLst>
        <pc:docMk/>
      </pc:docMkLst>
      <pc:sldChg chg="addSp modSp">
        <pc:chgData name="william_gyrulf" userId="S::william_gyrulf@stu.centralaz.edu::a8d402a8-cc4f-4883-9ff1-897b56882466" providerId="AD" clId="Web-{40A19BB9-A8E2-D539-CD60-A762FA690590}" dt="2022-04-14T23:25:12.407" v="93" actId="14100"/>
        <pc:sldMkLst>
          <pc:docMk/>
          <pc:sldMk cId="4122097358" sldId="293"/>
        </pc:sldMkLst>
        <pc:spChg chg="add mod">
          <ac:chgData name="william_gyrulf" userId="S::william_gyrulf@stu.centralaz.edu::a8d402a8-cc4f-4883-9ff1-897b56882466" providerId="AD" clId="Web-{40A19BB9-A8E2-D539-CD60-A762FA690590}" dt="2022-04-14T23:25:12.407" v="93" actId="14100"/>
          <ac:spMkLst>
            <pc:docMk/>
            <pc:sldMk cId="4122097358" sldId="293"/>
            <ac:spMk id="4" creationId="{BDAA35F8-1292-4461-D97F-D2F55AEF98A3}"/>
          </ac:spMkLst>
        </pc:spChg>
        <pc:spChg chg="add">
          <ac:chgData name="william_gyrulf" userId="S::william_gyrulf@stu.centralaz.edu::a8d402a8-cc4f-4883-9ff1-897b56882466" providerId="AD" clId="Web-{40A19BB9-A8E2-D539-CD60-A762FA690590}" dt="2022-04-14T23:19:41.068" v="3"/>
          <ac:spMkLst>
            <pc:docMk/>
            <pc:sldMk cId="4122097358" sldId="293"/>
            <ac:spMk id="5" creationId="{5B17BD21-486D-35E5-0D72-832508D3982F}"/>
          </ac:spMkLst>
        </pc:spChg>
      </pc:sldChg>
    </pc:docChg>
  </pc:docChgLst>
  <pc:docChgLst>
    <pc:chgData name="Alexandria Hayes" userId="S::alexandria_hayes@stu.centralaz.edu::5486520e-5a85-4736-8bb9-5883f4eb1b83" providerId="AD" clId="Web-{5F54F00E-6CDC-2E6D-5A62-FCB0CA1E53AF}"/>
    <pc:docChg chg="modSld">
      <pc:chgData name="Alexandria Hayes" userId="S::alexandria_hayes@stu.centralaz.edu::5486520e-5a85-4736-8bb9-5883f4eb1b83" providerId="AD" clId="Web-{5F54F00E-6CDC-2E6D-5A62-FCB0CA1E53AF}" dt="2022-04-14T23:21:36.565" v="0" actId="1076"/>
      <pc:docMkLst>
        <pc:docMk/>
      </pc:docMkLst>
      <pc:sldChg chg="modSp">
        <pc:chgData name="Alexandria Hayes" userId="S::alexandria_hayes@stu.centralaz.edu::5486520e-5a85-4736-8bb9-5883f4eb1b83" providerId="AD" clId="Web-{5F54F00E-6CDC-2E6D-5A62-FCB0CA1E53AF}" dt="2022-04-14T23:21:36.565" v="0" actId="1076"/>
        <pc:sldMkLst>
          <pc:docMk/>
          <pc:sldMk cId="4122097358" sldId="293"/>
        </pc:sldMkLst>
        <pc:spChg chg="mod">
          <ac:chgData name="Alexandria Hayes" userId="S::alexandria_hayes@stu.centralaz.edu::5486520e-5a85-4736-8bb9-5883f4eb1b83" providerId="AD" clId="Web-{5F54F00E-6CDC-2E6D-5A62-FCB0CA1E53AF}" dt="2022-04-14T23:21:36.565" v="0" actId="1076"/>
          <ac:spMkLst>
            <pc:docMk/>
            <pc:sldMk cId="4122097358" sldId="293"/>
            <ac:spMk id="5" creationId="{5B17BD21-486D-35E5-0D72-832508D3982F}"/>
          </ac:spMkLst>
        </pc:spChg>
      </pc:sldChg>
    </pc:docChg>
  </pc:docChgLst>
  <pc:docChgLst>
    <pc:chgData name="Armineh Noravian" userId="S::armineh.noravian@centralaz.edu::a530c197-71fe-422d-b40e-9c6bc25cb598" providerId="AD" clId="Web-{0555E065-685A-C414-DDCF-B4C42B91B85E}"/>
    <pc:docChg chg="modSld sldOrd">
      <pc:chgData name="Armineh Noravian" userId="S::armineh.noravian@centralaz.edu::a530c197-71fe-422d-b40e-9c6bc25cb598" providerId="AD" clId="Web-{0555E065-685A-C414-DDCF-B4C42B91B85E}" dt="2022-04-14T23:52:22.230" v="258" actId="20577"/>
      <pc:docMkLst>
        <pc:docMk/>
      </pc:docMkLst>
      <pc:sldChg chg="modSp">
        <pc:chgData name="Armineh Noravian" userId="S::armineh.noravian@centralaz.edu::a530c197-71fe-422d-b40e-9c6bc25cb598" providerId="AD" clId="Web-{0555E065-685A-C414-DDCF-B4C42B91B85E}" dt="2022-04-14T23:35:40.083" v="14" actId="20577"/>
        <pc:sldMkLst>
          <pc:docMk/>
          <pc:sldMk cId="1484232243" sldId="281"/>
        </pc:sldMkLst>
        <pc:spChg chg="mod">
          <ac:chgData name="Armineh Noravian" userId="S::armineh.noravian@centralaz.edu::a530c197-71fe-422d-b40e-9c6bc25cb598" providerId="AD" clId="Web-{0555E065-685A-C414-DDCF-B4C42B91B85E}" dt="2022-04-14T23:26:46.744" v="2" actId="20577"/>
          <ac:spMkLst>
            <pc:docMk/>
            <pc:sldMk cId="1484232243" sldId="281"/>
            <ac:spMk id="3" creationId="{7DBFF097-4163-4F92-9144-B8A9C4E56966}"/>
          </ac:spMkLst>
        </pc:spChg>
        <pc:spChg chg="mod">
          <ac:chgData name="Armineh Noravian" userId="S::armineh.noravian@centralaz.edu::a530c197-71fe-422d-b40e-9c6bc25cb598" providerId="AD" clId="Web-{0555E065-685A-C414-DDCF-B4C42B91B85E}" dt="2022-04-14T23:26:49.150" v="4" actId="20577"/>
          <ac:spMkLst>
            <pc:docMk/>
            <pc:sldMk cId="1484232243" sldId="281"/>
            <ac:spMk id="4" creationId="{1826EBA6-20E5-4B6D-9390-329CA5DDFAE0}"/>
          </ac:spMkLst>
        </pc:spChg>
        <pc:spChg chg="mod">
          <ac:chgData name="Armineh Noravian" userId="S::armineh.noravian@centralaz.edu::a530c197-71fe-422d-b40e-9c6bc25cb598" providerId="AD" clId="Web-{0555E065-685A-C414-DDCF-B4C42B91B85E}" dt="2022-04-14T23:35:40.083" v="14" actId="20577"/>
          <ac:spMkLst>
            <pc:docMk/>
            <pc:sldMk cId="1484232243" sldId="281"/>
            <ac:spMk id="10" creationId="{DBD5BDAE-CC6D-D968-051C-6F71173ED6D8}"/>
          </ac:spMkLst>
        </pc:spChg>
      </pc:sldChg>
      <pc:sldChg chg="delSp modSp">
        <pc:chgData name="Armineh Noravian" userId="S::armineh.noravian@centralaz.edu::a530c197-71fe-422d-b40e-9c6bc25cb598" providerId="AD" clId="Web-{0555E065-685A-C414-DDCF-B4C42B91B85E}" dt="2022-04-14T23:50:13.462" v="251" actId="20577"/>
        <pc:sldMkLst>
          <pc:docMk/>
          <pc:sldMk cId="1235792195" sldId="291"/>
        </pc:sldMkLst>
        <pc:spChg chg="del mod">
          <ac:chgData name="Armineh Noravian" userId="S::armineh.noravian@centralaz.edu::a530c197-71fe-422d-b40e-9c6bc25cb598" providerId="AD" clId="Web-{0555E065-685A-C414-DDCF-B4C42B91B85E}" dt="2022-04-14T23:48:17.053" v="156"/>
          <ac:spMkLst>
            <pc:docMk/>
            <pc:sldMk cId="1235792195" sldId="291"/>
            <ac:spMk id="3" creationId="{7CEABEB5-FF77-96C9-9F07-DD1579AFF2D0}"/>
          </ac:spMkLst>
        </pc:spChg>
        <pc:spChg chg="mod">
          <ac:chgData name="Armineh Noravian" userId="S::armineh.noravian@centralaz.edu::a530c197-71fe-422d-b40e-9c6bc25cb598" providerId="AD" clId="Web-{0555E065-685A-C414-DDCF-B4C42B91B85E}" dt="2022-04-14T23:50:13.462" v="251" actId="20577"/>
          <ac:spMkLst>
            <pc:docMk/>
            <pc:sldMk cId="1235792195" sldId="291"/>
            <ac:spMk id="4" creationId="{8C3F9E42-1366-125B-8CA0-EE823004B275}"/>
          </ac:spMkLst>
        </pc:spChg>
        <pc:spChg chg="del mod">
          <ac:chgData name="Armineh Noravian" userId="S::armineh.noravian@centralaz.edu::a530c197-71fe-422d-b40e-9c6bc25cb598" providerId="AD" clId="Web-{0555E065-685A-C414-DDCF-B4C42B91B85E}" dt="2022-04-14T23:48:47.429" v="174"/>
          <ac:spMkLst>
            <pc:docMk/>
            <pc:sldMk cId="1235792195" sldId="291"/>
            <ac:spMk id="5" creationId="{452DB051-E5F8-E519-5615-9B94C6E62B44}"/>
          </ac:spMkLst>
        </pc:spChg>
      </pc:sldChg>
      <pc:sldChg chg="addSp modSp">
        <pc:chgData name="Armineh Noravian" userId="S::armineh.noravian@centralaz.edu::a530c197-71fe-422d-b40e-9c6bc25cb598" providerId="AD" clId="Web-{0555E065-685A-C414-DDCF-B4C42B91B85E}" dt="2022-04-14T23:35:54.381" v="19" actId="20577"/>
        <pc:sldMkLst>
          <pc:docMk/>
          <pc:sldMk cId="1314919421" sldId="292"/>
        </pc:sldMkLst>
        <pc:spChg chg="add mod">
          <ac:chgData name="Armineh Noravian" userId="S::armineh.noravian@centralaz.edu::a530c197-71fe-422d-b40e-9c6bc25cb598" providerId="AD" clId="Web-{0555E065-685A-C414-DDCF-B4C42B91B85E}" dt="2022-04-14T23:35:54.381" v="19" actId="20577"/>
          <ac:spMkLst>
            <pc:docMk/>
            <pc:sldMk cId="1314919421" sldId="292"/>
            <ac:spMk id="3" creationId="{5B6C4356-9569-56ED-8315-3D18638F537E}"/>
          </ac:spMkLst>
        </pc:spChg>
      </pc:sldChg>
      <pc:sldChg chg="addSp delSp modSp ord">
        <pc:chgData name="Armineh Noravian" userId="S::armineh.noravian@centralaz.edu::a530c197-71fe-422d-b40e-9c6bc25cb598" providerId="AD" clId="Web-{0555E065-685A-C414-DDCF-B4C42B91B85E}" dt="2022-04-14T23:52:22.230" v="258" actId="20577"/>
        <pc:sldMkLst>
          <pc:docMk/>
          <pc:sldMk cId="4122097358" sldId="293"/>
        </pc:sldMkLst>
        <pc:spChg chg="mod">
          <ac:chgData name="Armineh Noravian" userId="S::armineh.noravian@centralaz.edu::a530c197-71fe-422d-b40e-9c6bc25cb598" providerId="AD" clId="Web-{0555E065-685A-C414-DDCF-B4C42B91B85E}" dt="2022-04-14T23:48:03.756" v="154" actId="20577"/>
          <ac:spMkLst>
            <pc:docMk/>
            <pc:sldMk cId="4122097358" sldId="293"/>
            <ac:spMk id="2" creationId="{BC648B0F-A5F9-4772-8059-69B5657B7C83}"/>
          </ac:spMkLst>
        </pc:spChg>
        <pc:spChg chg="del mod">
          <ac:chgData name="Armineh Noravian" userId="S::armineh.noravian@centralaz.edu::a530c197-71fe-422d-b40e-9c6bc25cb598" providerId="AD" clId="Web-{0555E065-685A-C414-DDCF-B4C42B91B85E}" dt="2022-04-14T23:50:31.290" v="252"/>
          <ac:spMkLst>
            <pc:docMk/>
            <pc:sldMk cId="4122097358" sldId="293"/>
            <ac:spMk id="3" creationId="{5F70FF80-A5F1-1632-5273-E28866DBA164}"/>
          </ac:spMkLst>
        </pc:spChg>
        <pc:spChg chg="del">
          <ac:chgData name="Armineh Noravian" userId="S::armineh.noravian@centralaz.edu::a530c197-71fe-422d-b40e-9c6bc25cb598" providerId="AD" clId="Web-{0555E065-685A-C414-DDCF-B4C42B91B85E}" dt="2022-04-14T23:44:41.548" v="147"/>
          <ac:spMkLst>
            <pc:docMk/>
            <pc:sldMk cId="4122097358" sldId="293"/>
            <ac:spMk id="4" creationId="{BDAA35F8-1292-4461-D97F-D2F55AEF98A3}"/>
          </ac:spMkLst>
        </pc:spChg>
        <pc:spChg chg="del">
          <ac:chgData name="Armineh Noravian" userId="S::armineh.noravian@centralaz.edu::a530c197-71fe-422d-b40e-9c6bc25cb598" providerId="AD" clId="Web-{0555E065-685A-C414-DDCF-B4C42B91B85E}" dt="2022-04-14T23:36:31.272" v="20"/>
          <ac:spMkLst>
            <pc:docMk/>
            <pc:sldMk cId="4122097358" sldId="293"/>
            <ac:spMk id="5" creationId="{5B17BD21-486D-35E5-0D72-832508D3982F}"/>
          </ac:spMkLst>
        </pc:spChg>
        <pc:spChg chg="mod">
          <ac:chgData name="Armineh Noravian" userId="S::armineh.noravian@centralaz.edu::a530c197-71fe-422d-b40e-9c6bc25cb598" providerId="AD" clId="Web-{0555E065-685A-C414-DDCF-B4C42B91B85E}" dt="2022-04-14T23:50:36.775" v="254" actId="1076"/>
          <ac:spMkLst>
            <pc:docMk/>
            <pc:sldMk cId="4122097358" sldId="293"/>
            <ac:spMk id="5" creationId="{C19470F7-6322-F0A7-2B58-FBE8B19A0C3E}"/>
          </ac:spMkLst>
        </pc:spChg>
        <pc:spChg chg="add del mod">
          <ac:chgData name="Armineh Noravian" userId="S::armineh.noravian@centralaz.edu::a530c197-71fe-422d-b40e-9c6bc25cb598" providerId="AD" clId="Web-{0555E065-685A-C414-DDCF-B4C42B91B85E}" dt="2022-04-14T23:50:34.150" v="253"/>
          <ac:spMkLst>
            <pc:docMk/>
            <pc:sldMk cId="4122097358" sldId="293"/>
            <ac:spMk id="7" creationId="{08698464-A403-4B0D-542B-3D72344EA13F}"/>
          </ac:spMkLst>
        </pc:spChg>
        <pc:spChg chg="add mod">
          <ac:chgData name="Armineh Noravian" userId="S::armineh.noravian@centralaz.edu::a530c197-71fe-422d-b40e-9c6bc25cb598" providerId="AD" clId="Web-{0555E065-685A-C414-DDCF-B4C42B91B85E}" dt="2022-04-14T23:52:22.230" v="258" actId="20577"/>
          <ac:spMkLst>
            <pc:docMk/>
            <pc:sldMk cId="4122097358" sldId="293"/>
            <ac:spMk id="8" creationId="{343BDE57-0538-41ED-C14F-4BC89C0165F2}"/>
          </ac:spMkLst>
        </pc:spChg>
      </pc:sldChg>
    </pc:docChg>
  </pc:docChgLst>
  <pc:docChgLst>
    <pc:chgData name="robert_brewington" userId="S::robert_brewington@stu.centralaz.edu::6972a23a-a954-4810-ad47-d6a30a293d6c" providerId="AD" clId="Web-{49A0700F-82CE-F65B-BBF2-4618C4B0597C}"/>
    <pc:docChg chg="modSld">
      <pc:chgData name="robert_brewington" userId="S::robert_brewington@stu.centralaz.edu::6972a23a-a954-4810-ad47-d6a30a293d6c" providerId="AD" clId="Web-{49A0700F-82CE-F65B-BBF2-4618C4B0597C}" dt="2022-04-12T23:56:43.040" v="13" actId="1076"/>
      <pc:docMkLst>
        <pc:docMk/>
      </pc:docMkLst>
      <pc:sldChg chg="addSp modSp">
        <pc:chgData name="robert_brewington" userId="S::robert_brewington@stu.centralaz.edu::6972a23a-a954-4810-ad47-d6a30a293d6c" providerId="AD" clId="Web-{49A0700F-82CE-F65B-BBF2-4618C4B0597C}" dt="2022-04-12T23:56:43.040" v="13" actId="1076"/>
        <pc:sldMkLst>
          <pc:docMk/>
          <pc:sldMk cId="154688272" sldId="286"/>
        </pc:sldMkLst>
        <pc:picChg chg="add mod">
          <ac:chgData name="robert_brewington" userId="S::robert_brewington@stu.centralaz.edu::6972a23a-a954-4810-ad47-d6a30a293d6c" providerId="AD" clId="Web-{49A0700F-82CE-F65B-BBF2-4618C4B0597C}" dt="2022-04-12T23:56:43.040" v="13" actId="1076"/>
          <ac:picMkLst>
            <pc:docMk/>
            <pc:sldMk cId="154688272" sldId="286"/>
            <ac:picMk id="3" creationId="{10035005-0208-620C-8623-8A403BE147F9}"/>
          </ac:picMkLst>
        </pc:picChg>
      </pc:sldChg>
      <pc:sldChg chg="addSp delSp modSp">
        <pc:chgData name="robert_brewington" userId="S::robert_brewington@stu.centralaz.edu::6972a23a-a954-4810-ad47-d6a30a293d6c" providerId="AD" clId="Web-{49A0700F-82CE-F65B-BBF2-4618C4B0597C}" dt="2022-04-12T23:53:20.794" v="9"/>
        <pc:sldMkLst>
          <pc:docMk/>
          <pc:sldMk cId="1012650891" sldId="287"/>
        </pc:sldMkLst>
        <pc:picChg chg="add del mod">
          <ac:chgData name="robert_brewington" userId="S::robert_brewington@stu.centralaz.edu::6972a23a-a954-4810-ad47-d6a30a293d6c" providerId="AD" clId="Web-{49A0700F-82CE-F65B-BBF2-4618C4B0597C}" dt="2022-04-12T23:52:40.245" v="5"/>
          <ac:picMkLst>
            <pc:docMk/>
            <pc:sldMk cId="1012650891" sldId="287"/>
            <ac:picMk id="4" creationId="{C5AC27B7-83D6-E616-369E-F7BFC7BFB855}"/>
          </ac:picMkLst>
        </pc:picChg>
        <pc:picChg chg="mod ord">
          <ac:chgData name="robert_brewington" userId="S::robert_brewington@stu.centralaz.edu::6972a23a-a954-4810-ad47-d6a30a293d6c" providerId="AD" clId="Web-{49A0700F-82CE-F65B-BBF2-4618C4B0597C}" dt="2022-04-12T23:53:20.794" v="9"/>
          <ac:picMkLst>
            <pc:docMk/>
            <pc:sldMk cId="1012650891" sldId="287"/>
            <ac:picMk id="5" creationId="{1D0D10BF-7BC4-BB1A-5748-CF02B6545156}"/>
          </ac:picMkLst>
        </pc:picChg>
        <pc:picChg chg="add mod">
          <ac:chgData name="robert_brewington" userId="S::robert_brewington@stu.centralaz.edu::6972a23a-a954-4810-ad47-d6a30a293d6c" providerId="AD" clId="Web-{49A0700F-82CE-F65B-BBF2-4618C4B0597C}" dt="2022-04-12T23:52:56.371" v="8" actId="1076"/>
          <ac:picMkLst>
            <pc:docMk/>
            <pc:sldMk cId="1012650891" sldId="287"/>
            <ac:picMk id="6" creationId="{90BBDA1F-4EA7-FF90-CFC1-A945049E9D72}"/>
          </ac:picMkLst>
        </pc:picChg>
      </pc:sldChg>
    </pc:docChg>
  </pc:docChgLst>
  <pc:docChgLst>
    <pc:chgData name="Armineh Noravian" userId="S::armineh.noravian@centralaz.edu::a530c197-71fe-422d-b40e-9c6bc25cb598" providerId="AD" clId="Web-{CCCAD1CF-F6F0-BBC8-4639-C1429373EDD6}"/>
    <pc:docChg chg="modSld">
      <pc:chgData name="Armineh Noravian" userId="S::armineh.noravian@centralaz.edu::a530c197-71fe-422d-b40e-9c6bc25cb598" providerId="AD" clId="Web-{CCCAD1CF-F6F0-BBC8-4639-C1429373EDD6}" dt="2022-04-15T00:48:50.472" v="116" actId="14100"/>
      <pc:docMkLst>
        <pc:docMk/>
      </pc:docMkLst>
      <pc:sldChg chg="modSp">
        <pc:chgData name="Armineh Noravian" userId="S::armineh.noravian@centralaz.edu::a530c197-71fe-422d-b40e-9c6bc25cb598" providerId="AD" clId="Web-{CCCAD1CF-F6F0-BBC8-4639-C1429373EDD6}" dt="2022-04-15T00:39:54.298" v="33"/>
        <pc:sldMkLst>
          <pc:docMk/>
          <pc:sldMk cId="154688272" sldId="286"/>
        </pc:sldMkLst>
        <pc:spChg chg="mod">
          <ac:chgData name="Armineh Noravian" userId="S::armineh.noravian@centralaz.edu::a530c197-71fe-422d-b40e-9c6bc25cb598" providerId="AD" clId="Web-{CCCAD1CF-F6F0-BBC8-4639-C1429373EDD6}" dt="2022-04-15T00:39:54.298" v="33"/>
          <ac:spMkLst>
            <pc:docMk/>
            <pc:sldMk cId="154688272" sldId="286"/>
            <ac:spMk id="4" creationId="{603E03E8-CC13-17CB-F3FA-FD365F8920ED}"/>
          </ac:spMkLst>
        </pc:spChg>
      </pc:sldChg>
      <pc:sldChg chg="modSp">
        <pc:chgData name="Armineh Noravian" userId="S::armineh.noravian@centralaz.edu::a530c197-71fe-422d-b40e-9c6bc25cb598" providerId="AD" clId="Web-{CCCAD1CF-F6F0-BBC8-4639-C1429373EDD6}" dt="2022-04-15T00:07:43.635" v="4" actId="1076"/>
        <pc:sldMkLst>
          <pc:docMk/>
          <pc:sldMk cId="1012650891" sldId="287"/>
        </pc:sldMkLst>
        <pc:picChg chg="mod">
          <ac:chgData name="Armineh Noravian" userId="S::armineh.noravian@centralaz.edu::a530c197-71fe-422d-b40e-9c6bc25cb598" providerId="AD" clId="Web-{CCCAD1CF-F6F0-BBC8-4639-C1429373EDD6}" dt="2022-04-15T00:07:43.635" v="4" actId="1076"/>
          <ac:picMkLst>
            <pc:docMk/>
            <pc:sldMk cId="1012650891" sldId="287"/>
            <ac:picMk id="5" creationId="{B2217AB1-2EE8-A956-4D97-80773BC9860F}"/>
          </ac:picMkLst>
        </pc:picChg>
        <pc:picChg chg="mod">
          <ac:chgData name="Armineh Noravian" userId="S::armineh.noravian@centralaz.edu::a530c197-71fe-422d-b40e-9c6bc25cb598" providerId="AD" clId="Web-{CCCAD1CF-F6F0-BBC8-4639-C1429373EDD6}" dt="2022-04-14T23:55:21.194" v="1" actId="1076"/>
          <ac:picMkLst>
            <pc:docMk/>
            <pc:sldMk cId="1012650891" sldId="287"/>
            <ac:picMk id="6" creationId="{951B7EF1-1252-2DE1-5550-D9D9D2A5C219}"/>
          </ac:picMkLst>
        </pc:picChg>
      </pc:sldChg>
      <pc:sldChg chg="modSp">
        <pc:chgData name="Armineh Noravian" userId="S::armineh.noravian@centralaz.edu::a530c197-71fe-422d-b40e-9c6bc25cb598" providerId="AD" clId="Web-{CCCAD1CF-F6F0-BBC8-4639-C1429373EDD6}" dt="2022-04-15T00:48:50.472" v="116" actId="14100"/>
        <pc:sldMkLst>
          <pc:docMk/>
          <pc:sldMk cId="401401799" sldId="289"/>
        </pc:sldMkLst>
        <pc:spChg chg="mod">
          <ac:chgData name="Armineh Noravian" userId="S::armineh.noravian@centralaz.edu::a530c197-71fe-422d-b40e-9c6bc25cb598" providerId="AD" clId="Web-{CCCAD1CF-F6F0-BBC8-4639-C1429373EDD6}" dt="2022-04-15T00:48:50.472" v="116" actId="14100"/>
          <ac:spMkLst>
            <pc:docMk/>
            <pc:sldMk cId="401401799" sldId="289"/>
            <ac:spMk id="2" creationId="{BC648B0F-A5F9-4772-8059-69B5657B7C83}"/>
          </ac:spMkLst>
        </pc:spChg>
        <pc:spChg chg="mod">
          <ac:chgData name="Armineh Noravian" userId="S::armineh.noravian@centralaz.edu::a530c197-71fe-422d-b40e-9c6bc25cb598" providerId="AD" clId="Web-{CCCAD1CF-F6F0-BBC8-4639-C1429373EDD6}" dt="2022-04-15T00:22:09.051" v="30" actId="20577"/>
          <ac:spMkLst>
            <pc:docMk/>
            <pc:sldMk cId="401401799" sldId="289"/>
            <ac:spMk id="4" creationId="{BFCFF10A-A67F-BA20-53BB-09045FBE54FC}"/>
          </ac:spMkLst>
        </pc:spChg>
      </pc:sldChg>
      <pc:sldChg chg="modSp">
        <pc:chgData name="Armineh Noravian" userId="S::armineh.noravian@centralaz.edu::a530c197-71fe-422d-b40e-9c6bc25cb598" providerId="AD" clId="Web-{CCCAD1CF-F6F0-BBC8-4639-C1429373EDD6}" dt="2022-04-15T00:11:51.424" v="7" actId="20577"/>
        <pc:sldMkLst>
          <pc:docMk/>
          <pc:sldMk cId="1314919421" sldId="292"/>
        </pc:sldMkLst>
        <pc:spChg chg="mod">
          <ac:chgData name="Armineh Noravian" userId="S::armineh.noravian@centralaz.edu::a530c197-71fe-422d-b40e-9c6bc25cb598" providerId="AD" clId="Web-{CCCAD1CF-F6F0-BBC8-4639-C1429373EDD6}" dt="2022-04-15T00:11:51.424" v="7" actId="20577"/>
          <ac:spMkLst>
            <pc:docMk/>
            <pc:sldMk cId="1314919421" sldId="292"/>
            <ac:spMk id="5" creationId="{498461FF-709A-1EBB-EA1A-1745901FA7BC}"/>
          </ac:spMkLst>
        </pc:spChg>
      </pc:sldChg>
      <pc:sldChg chg="delSp modSp">
        <pc:chgData name="Armineh Noravian" userId="S::armineh.noravian@centralaz.edu::a530c197-71fe-422d-b40e-9c6bc25cb598" providerId="AD" clId="Web-{CCCAD1CF-F6F0-BBC8-4639-C1429373EDD6}" dt="2022-04-15T00:48:36.597" v="115" actId="14100"/>
        <pc:sldMkLst>
          <pc:docMk/>
          <pc:sldMk cId="774107814" sldId="294"/>
        </pc:sldMkLst>
        <pc:spChg chg="mod">
          <ac:chgData name="Armineh Noravian" userId="S::armineh.noravian@centralaz.edu::a530c197-71fe-422d-b40e-9c6bc25cb598" providerId="AD" clId="Web-{CCCAD1CF-F6F0-BBC8-4639-C1429373EDD6}" dt="2022-04-15T00:48:36.597" v="115" actId="14100"/>
          <ac:spMkLst>
            <pc:docMk/>
            <pc:sldMk cId="774107814" sldId="294"/>
            <ac:spMk id="3" creationId="{3E59D6E0-FE56-03AA-27F7-911FD99E6E9C}"/>
          </ac:spMkLst>
        </pc:spChg>
        <pc:spChg chg="del">
          <ac:chgData name="Armineh Noravian" userId="S::armineh.noravian@centralaz.edu::a530c197-71fe-422d-b40e-9c6bc25cb598" providerId="AD" clId="Web-{CCCAD1CF-F6F0-BBC8-4639-C1429373EDD6}" dt="2022-04-15T00:43:05.616" v="36"/>
          <ac:spMkLst>
            <pc:docMk/>
            <pc:sldMk cId="774107814" sldId="294"/>
            <ac:spMk id="4" creationId="{7EBA27EB-E355-81C4-961A-A7697351DB26}"/>
          </ac:spMkLst>
        </pc:spChg>
        <pc:spChg chg="del">
          <ac:chgData name="Armineh Noravian" userId="S::armineh.noravian@centralaz.edu::a530c197-71fe-422d-b40e-9c6bc25cb598" providerId="AD" clId="Web-{CCCAD1CF-F6F0-BBC8-4639-C1429373EDD6}" dt="2022-04-15T00:43:04.053" v="35"/>
          <ac:spMkLst>
            <pc:docMk/>
            <pc:sldMk cId="774107814" sldId="294"/>
            <ac:spMk id="5" creationId="{406DDB74-60B8-6BB3-46A0-295ACC56A042}"/>
          </ac:spMkLst>
        </pc:spChg>
        <pc:spChg chg="del">
          <ac:chgData name="Armineh Noravian" userId="S::armineh.noravian@centralaz.edu::a530c197-71fe-422d-b40e-9c6bc25cb598" providerId="AD" clId="Web-{CCCAD1CF-F6F0-BBC8-4639-C1429373EDD6}" dt="2022-04-15T00:43:03.037" v="34"/>
          <ac:spMkLst>
            <pc:docMk/>
            <pc:sldMk cId="774107814" sldId="294"/>
            <ac:spMk id="6" creationId="{E38DAA2A-B6E6-A4FA-E8E7-DEBC26B6AD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9C4DE-DAF1-45F1-BEDD-2A4D898A6024}" type="datetimeFigureOut"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8456E-0EAC-4D2C-90AA-502D01CA67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1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8456E-0EAC-4D2C-90AA-502D01CA677A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3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6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7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7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85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2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56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56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4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9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4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4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3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7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72CD-D963-4C34-A018-4B7D34047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7661" y="2498566"/>
            <a:ext cx="5657151" cy="1451953"/>
          </a:xfrm>
        </p:spPr>
        <p:txBody>
          <a:bodyPr>
            <a:normAutofit/>
          </a:bodyPr>
          <a:lstStyle/>
          <a:p>
            <a:r>
              <a:rPr lang="en-US" b="1"/>
              <a:t>Project Stardust</a:t>
            </a:r>
          </a:p>
        </p:txBody>
      </p:sp>
      <p:pic>
        <p:nvPicPr>
          <p:cNvPr id="4" name="Picture 5" descr="A picture containing person, person, wearing, posing&#10;&#10;Description automatically generated">
            <a:extLst>
              <a:ext uri="{FF2B5EF4-FFF2-40B4-BE49-F238E27FC236}">
                <a16:creationId xmlns:a16="http://schemas.microsoft.com/office/drawing/2014/main" id="{44A5BA34-94D8-47CE-FAFD-7A2597D2E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0" y="4928361"/>
            <a:ext cx="901700" cy="119227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BD243BB-E3A0-2067-67A2-28BADA73C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969284"/>
            <a:ext cx="800100" cy="106523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FC052BE-35D7-A6D6-DF25-DB2349928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0" y="3911147"/>
            <a:ext cx="927100" cy="123280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820E3D5-EBDF-CA3B-BE64-DCF1CF88B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500" y="1816100"/>
            <a:ext cx="838200" cy="1066800"/>
          </a:xfrm>
          <a:prstGeom prst="rect">
            <a:avLst/>
          </a:prstGeom>
        </p:spPr>
      </p:pic>
      <p:pic>
        <p:nvPicPr>
          <p:cNvPr id="9" name="Picture 9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864C7B0A-7FBB-39F0-F56A-3453506C4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621669"/>
            <a:ext cx="1016000" cy="1347461"/>
          </a:xfrm>
          <a:prstGeom prst="rect">
            <a:avLst/>
          </a:prstGeom>
        </p:spPr>
      </p:pic>
      <p:pic>
        <p:nvPicPr>
          <p:cNvPr id="10" name="Picture 10" descr="A picture containing person, person, glasses, outdoor&#10;&#10;Description automatically generated">
            <a:extLst>
              <a:ext uri="{FF2B5EF4-FFF2-40B4-BE49-F238E27FC236}">
                <a16:creationId xmlns:a16="http://schemas.microsoft.com/office/drawing/2014/main" id="{38E9E08F-3D5A-8F2C-2376-5FAC48407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3700" y="610365"/>
            <a:ext cx="1016000" cy="135737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2BB4B3A-729D-E2A7-AFD3-0CDE5629CB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6100" y="3752875"/>
            <a:ext cx="1016000" cy="138425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27A7511-F61A-409A-CB17-A4912BF39A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2700" y="939800"/>
            <a:ext cx="1016000" cy="13335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B78028D1-3EC8-EB42-A328-37FD6ED4C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5700" y="940291"/>
            <a:ext cx="914400" cy="120551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CF09E97-23E5-579B-AA25-6626A992F3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6400" y="5130418"/>
            <a:ext cx="749300" cy="9913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7C63B0-B917-7876-2F0F-20CA43868825}"/>
              </a:ext>
            </a:extLst>
          </p:cNvPr>
          <p:cNvSpPr txBox="1"/>
          <p:nvPr/>
        </p:nvSpPr>
        <p:spPr>
          <a:xfrm>
            <a:off x="1714500" y="5257800"/>
            <a:ext cx="1600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cap="all">
                <a:solidFill>
                  <a:schemeClr val="bg1"/>
                </a:solidFill>
                <a:ea typeface="+mn-lt"/>
                <a:cs typeface="+mn-lt"/>
              </a:rPr>
              <a:t>Alex Aguilar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781A27-CC55-9CAC-5617-F82EDF08ABF2}"/>
              </a:ext>
            </a:extLst>
          </p:cNvPr>
          <p:cNvSpPr txBox="1"/>
          <p:nvPr/>
        </p:nvSpPr>
        <p:spPr>
          <a:xfrm>
            <a:off x="1031875" y="3241675"/>
            <a:ext cx="2095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Robert Brewington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DE039-DC28-EC88-CEAA-35F25F740965}"/>
              </a:ext>
            </a:extLst>
          </p:cNvPr>
          <p:cNvSpPr txBox="1"/>
          <p:nvPr/>
        </p:nvSpPr>
        <p:spPr>
          <a:xfrm>
            <a:off x="4083050" y="24066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547B6C-8DA7-7789-9331-34A8E1C83E99}"/>
              </a:ext>
            </a:extLst>
          </p:cNvPr>
          <p:cNvSpPr txBox="1"/>
          <p:nvPr/>
        </p:nvSpPr>
        <p:spPr>
          <a:xfrm>
            <a:off x="2549525" y="2346325"/>
            <a:ext cx="1460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Joshua Ryder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631904-6948-066C-F1FE-ADDDE678FD4A}"/>
              </a:ext>
            </a:extLst>
          </p:cNvPr>
          <p:cNvSpPr txBox="1"/>
          <p:nvPr/>
        </p:nvSpPr>
        <p:spPr>
          <a:xfrm>
            <a:off x="4076700" y="1968500"/>
            <a:ext cx="2133600" cy="3820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Isai Patena Ortiz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F601C5-1A90-C5E0-4C28-3A09A1290170}"/>
              </a:ext>
            </a:extLst>
          </p:cNvPr>
          <p:cNvSpPr txBox="1"/>
          <p:nvPr/>
        </p:nvSpPr>
        <p:spPr>
          <a:xfrm>
            <a:off x="6213475" y="1971675"/>
            <a:ext cx="2197100" cy="3820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Alexandria Hayes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C7B179-40F3-5127-1D1B-D604C362D65F}"/>
              </a:ext>
            </a:extLst>
          </p:cNvPr>
          <p:cNvSpPr txBox="1"/>
          <p:nvPr/>
        </p:nvSpPr>
        <p:spPr>
          <a:xfrm>
            <a:off x="8667750" y="2152650"/>
            <a:ext cx="1270000" cy="6717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William </a:t>
            </a:r>
            <a:r>
              <a:rPr lang="en-US" b="1" err="1">
                <a:solidFill>
                  <a:schemeClr val="bg1"/>
                </a:solidFill>
              </a:rPr>
              <a:t>Gyrulf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4031D5-B898-2BA4-A4C0-8D4823E42B88}"/>
              </a:ext>
            </a:extLst>
          </p:cNvPr>
          <p:cNvSpPr txBox="1"/>
          <p:nvPr/>
        </p:nvSpPr>
        <p:spPr>
          <a:xfrm>
            <a:off x="10118725" y="2917825"/>
            <a:ext cx="16764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Michael Plummer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0A480A-8835-15A1-9144-ECA391730A5C}"/>
              </a:ext>
            </a:extLst>
          </p:cNvPr>
          <p:cNvSpPr txBox="1"/>
          <p:nvPr/>
        </p:nvSpPr>
        <p:spPr>
          <a:xfrm>
            <a:off x="9537700" y="5130800"/>
            <a:ext cx="13589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Denise Ryder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BB91EB-6B75-4A1B-161C-1884D6535100}"/>
              </a:ext>
            </a:extLst>
          </p:cNvPr>
          <p:cNvSpPr txBox="1"/>
          <p:nvPr/>
        </p:nvSpPr>
        <p:spPr>
          <a:xfrm>
            <a:off x="4473575" y="5527675"/>
            <a:ext cx="22733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Dr. Armineh </a:t>
            </a:r>
          </a:p>
          <a:p>
            <a:r>
              <a:rPr lang="en-US" b="1">
                <a:solidFill>
                  <a:schemeClr val="bg1"/>
                </a:solidFill>
              </a:rPr>
              <a:t> </a:t>
            </a:r>
            <a:r>
              <a:rPr lang="en-US" b="1" err="1">
                <a:solidFill>
                  <a:schemeClr val="bg1"/>
                </a:solidFill>
              </a:rPr>
              <a:t>Noravian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B81D76-3C0B-2D18-E12D-0FE542F9D109}"/>
              </a:ext>
            </a:extLst>
          </p:cNvPr>
          <p:cNvSpPr txBox="1"/>
          <p:nvPr/>
        </p:nvSpPr>
        <p:spPr>
          <a:xfrm>
            <a:off x="6305550" y="553085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cap="all">
                <a:solidFill>
                  <a:schemeClr val="bg1"/>
                </a:solidFill>
                <a:ea typeface="+mn-lt"/>
                <a:cs typeface="+mn-lt"/>
              </a:rPr>
              <a:t>Dr. DEMETRA</a:t>
            </a:r>
            <a:endParaRPr lang="en-US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b="1" cap="all">
                <a:solidFill>
                  <a:schemeClr val="bg1"/>
                </a:solidFill>
                <a:ea typeface="+mn-lt"/>
                <a:cs typeface="+mn-lt"/>
              </a:rPr>
              <a:t> SKALTSAS</a:t>
            </a:r>
            <a:endParaRPr lang="en-US" b="1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8B0F-A5F9-4772-8059-69B5657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Summary (Michael)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470F7-6322-F0A7-2B58-FBE8B19A0C3E}"/>
              </a:ext>
            </a:extLst>
          </p:cNvPr>
          <p:cNvSpPr txBox="1"/>
          <p:nvPr/>
        </p:nvSpPr>
        <p:spPr>
          <a:xfrm>
            <a:off x="607253" y="2574753"/>
            <a:ext cx="10981424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Both payloads successfully flew without damage and recorded data.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Arduino CO</a:t>
            </a:r>
            <a:r>
              <a:rPr lang="en-US" sz="1700" baseline="-2500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 sensor worked. Resulting data matched the literature, showing a constant ppm relative to altitude.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The cold temperature range was between 12,000 and 17,000 meters. Coldest external temperature was around –50 C.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The % Relative Humidity also stays relatively constant around 22% with significant fluctuations.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UVA and UVB intensity increased as expected.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Ozone sensor did not work.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Altitude and pressure readings were consistent, and consistent with the ANSR readings. The Pi and Arduino had identical Altitude readings.</a:t>
            </a:r>
          </a:p>
        </p:txBody>
      </p:sp>
    </p:spTree>
    <p:extLst>
      <p:ext uri="{BB962C8B-B14F-4D97-AF65-F5344CB8AC3E}">
        <p14:creationId xmlns:p14="http://schemas.microsoft.com/office/powerpoint/2010/main" val="412209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8B0F-A5F9-4772-8059-69B5657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CONCLUSION (JD)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3F9E42-1366-125B-8CA0-EE823004B275}"/>
              </a:ext>
            </a:extLst>
          </p:cNvPr>
          <p:cNvSpPr txBox="1"/>
          <p:nvPr/>
        </p:nvSpPr>
        <p:spPr>
          <a:xfrm>
            <a:off x="633545" y="2544580"/>
            <a:ext cx="1052327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Further work is needed on the CO2 sensor for the Pi. </a:t>
            </a:r>
            <a:endParaRPr lang="en-US">
              <a:highlight>
                <a:srgbClr val="FFFF00"/>
              </a:highlight>
            </a:endParaRP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Further experimentation using the Pi would improve data collection. Using a newer model could also help.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We cannot draw a conclusion to the question we originally asked because the data we found is predominantly available for these measurements at ground level, not at higher altitudes. 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We need to investigate further.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Improve mechanical design for better physical and electrical performance.</a:t>
            </a:r>
          </a:p>
        </p:txBody>
      </p:sp>
    </p:spTree>
    <p:extLst>
      <p:ext uri="{BB962C8B-B14F-4D97-AF65-F5344CB8AC3E}">
        <p14:creationId xmlns:p14="http://schemas.microsoft.com/office/powerpoint/2010/main" val="123579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0384BE-54FD-46E5-97AA-02B82E3E1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420" y="1370143"/>
            <a:ext cx="6391270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>
                <a:solidFill>
                  <a:schemeClr val="tx1"/>
                </a:solidFill>
              </a:rPr>
              <a:t>Collaboration with </a:t>
            </a:r>
            <a:r>
              <a:rPr lang="en-US" sz="6600" err="1">
                <a:solidFill>
                  <a:schemeClr val="tx1"/>
                </a:solidFill>
              </a:rPr>
              <a:t>Diné</a:t>
            </a:r>
            <a:r>
              <a:rPr lang="en-US" sz="6600">
                <a:solidFill>
                  <a:schemeClr val="tx1"/>
                </a:solidFill>
              </a:rPr>
              <a:t>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A4234-2B6A-4236-BF35-493BADE0E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861" y="1370143"/>
            <a:ext cx="2913091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sz="2000" cap="all">
                <a:solidFill>
                  <a:schemeClr val="accent1">
                    <a:lumMod val="20000"/>
                    <a:lumOff val="80000"/>
                  </a:schemeClr>
                </a:solidFill>
              </a:rPr>
              <a:t>Payload will carry biological experiments designed by DinÉ College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32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A738-ED67-C03A-14F1-0511A72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/>
              <a:t>Special Thanks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9D6E0-FE56-03AA-27F7-911FD99E6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834794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/>
              <a:t>Arizona Near Space Research</a:t>
            </a:r>
          </a:p>
          <a:p>
            <a:r>
              <a:rPr lang="en-US" sz="2400" b="1"/>
              <a:t>Michelle Coe</a:t>
            </a:r>
          </a:p>
          <a:p>
            <a:r>
              <a:rPr lang="en-US" sz="2400" b="1" err="1"/>
              <a:t>Din</a:t>
            </a:r>
            <a:r>
              <a:rPr lang="en-US" sz="2400" b="1" err="1">
                <a:solidFill>
                  <a:schemeClr val="tx1"/>
                </a:solidFill>
                <a:ea typeface="+mn-lt"/>
                <a:cs typeface="+mn-lt"/>
              </a:rPr>
              <a:t>é</a:t>
            </a: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en-US" sz="2400" b="1"/>
              <a:t>College</a:t>
            </a:r>
          </a:p>
          <a:p>
            <a:r>
              <a:rPr lang="en-US" sz="2400" b="1"/>
              <a:t>Science &amp; Engineering Division at Central Arizona College</a:t>
            </a:r>
          </a:p>
        </p:txBody>
      </p:sp>
    </p:spTree>
    <p:extLst>
      <p:ext uri="{BB962C8B-B14F-4D97-AF65-F5344CB8AC3E}">
        <p14:creationId xmlns:p14="http://schemas.microsoft.com/office/powerpoint/2010/main" val="774107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Question mark against red wall">
            <a:extLst>
              <a:ext uri="{FF2B5EF4-FFF2-40B4-BE49-F238E27FC236}">
                <a16:creationId xmlns:a16="http://schemas.microsoft.com/office/drawing/2014/main" id="{A771B93F-F5F9-52DE-AB11-778E7CAF9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8" b="30013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177AF-C217-4319-9AFC-A6D8BBBD8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EBEBEB"/>
                </a:solidFill>
              </a:rPr>
              <a:t>Q &amp; A</a:t>
            </a: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28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764E1-B4BD-C03B-2D1A-7A834A62E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6518C89-3FA9-2AFE-9B8A-2700925B7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264" y="2575278"/>
            <a:ext cx="4171482" cy="3416300"/>
          </a:xfrm>
        </p:spPr>
      </p:pic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8FD390B-9558-DA5A-465C-24A12CC1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177" y="2326350"/>
            <a:ext cx="5635977" cy="41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39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LPSM Gas Sensor">
            <a:extLst>
              <a:ext uri="{FF2B5EF4-FFF2-40B4-BE49-F238E27FC236}">
                <a16:creationId xmlns:a16="http://schemas.microsoft.com/office/drawing/2014/main" id="{8CE090DD-84F6-45E4-8548-F774B1EC0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t="22043" r="6640" b="19714"/>
          <a:stretch/>
        </p:blipFill>
        <p:spPr bwMode="auto">
          <a:xfrm>
            <a:off x="10722886" y="3313608"/>
            <a:ext cx="1298592" cy="86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C0099-C9F1-426E-AE0F-2DEA9AE66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15521" r="17989" b="16049"/>
          <a:stretch/>
        </p:blipFill>
        <p:spPr bwMode="auto">
          <a:xfrm>
            <a:off x="335426" y="4029749"/>
            <a:ext cx="960041" cy="76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8A56B-5596-4896-B1A1-674F2D822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Sensors (Michael &amp; Alex)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41199-36A4-4D1F-92D0-F29C7E981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1481" y="2336800"/>
            <a:ext cx="4756245" cy="3896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UV intensity</a:t>
            </a:r>
            <a:r>
              <a:rPr lang="en-US"/>
              <a:t> (W/m</a:t>
            </a:r>
            <a:r>
              <a:rPr lang="en-US" baseline="30000"/>
              <a:t>2</a:t>
            </a:r>
            <a:r>
              <a:rPr lang="en-US"/>
              <a:t>) is measured with a VEML6075 sensor. </a:t>
            </a:r>
          </a:p>
          <a:p>
            <a:r>
              <a:rPr lang="en-US" b="1"/>
              <a:t>Water vapor, Pressure,  and internal box temperature</a:t>
            </a:r>
            <a:r>
              <a:rPr lang="en-US"/>
              <a:t> are measured with a BMP388 sensor.</a:t>
            </a:r>
          </a:p>
          <a:p>
            <a:r>
              <a:rPr lang="en-US" b="1">
                <a:ea typeface="+mn-lt"/>
                <a:cs typeface="+mn-lt"/>
              </a:rPr>
              <a:t>CO2 </a:t>
            </a:r>
            <a:r>
              <a:rPr lang="en-US">
                <a:ea typeface="+mn-lt"/>
                <a:cs typeface="+mn-lt"/>
              </a:rPr>
              <a:t>(ppm) is measured with an SCD30 sensor </a:t>
            </a:r>
          </a:p>
          <a:p>
            <a:r>
              <a:rPr lang="en-US" b="1">
                <a:ea typeface="+mn-lt"/>
                <a:cs typeface="+mn-lt"/>
              </a:rPr>
              <a:t>Altitude, latitude, and longitude </a:t>
            </a:r>
            <a:r>
              <a:rPr lang="en-US">
                <a:ea typeface="+mn-lt"/>
                <a:cs typeface="+mn-lt"/>
              </a:rPr>
              <a:t>are measured with a u-</a:t>
            </a:r>
            <a:r>
              <a:rPr lang="en-US" err="1">
                <a:ea typeface="+mn-lt"/>
                <a:cs typeface="+mn-lt"/>
              </a:rPr>
              <a:t>blox</a:t>
            </a:r>
            <a:r>
              <a:rPr lang="en-US">
                <a:ea typeface="+mn-lt"/>
                <a:cs typeface="+mn-lt"/>
              </a:rPr>
              <a:t> SMA-M8Q GPS sensor 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A7133-2F4F-4A40-9B70-BEB66F311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932" y="2279935"/>
            <a:ext cx="4589196" cy="42579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/>
              <a:t>(Arduino) CO</a:t>
            </a:r>
            <a:r>
              <a:rPr lang="en-US" b="1" baseline="-25000"/>
              <a:t>2</a:t>
            </a:r>
            <a:r>
              <a:rPr lang="en-US" b="1"/>
              <a:t> </a:t>
            </a:r>
            <a:r>
              <a:rPr lang="en-US"/>
              <a:t>(ppm)a STC31 sensor . These sensors also provide external temperature and humidity data.</a:t>
            </a:r>
          </a:p>
          <a:p>
            <a:r>
              <a:rPr lang="en-US" b="1">
                <a:ea typeface="+mn-lt"/>
                <a:cs typeface="+mn-lt"/>
              </a:rPr>
              <a:t>(Arduino)  Ozone </a:t>
            </a:r>
            <a:r>
              <a:rPr lang="en-US">
                <a:ea typeface="+mn-lt"/>
                <a:cs typeface="+mn-lt"/>
              </a:rPr>
              <a:t>concentration (ppm) is measured using  </a:t>
            </a:r>
            <a:r>
              <a:rPr lang="en-US" err="1">
                <a:ea typeface="+mn-lt"/>
                <a:cs typeface="+mn-lt"/>
              </a:rPr>
              <a:t>Sensiron</a:t>
            </a:r>
            <a:r>
              <a:rPr lang="en-US">
                <a:ea typeface="+mn-lt"/>
                <a:cs typeface="+mn-lt"/>
              </a:rPr>
              <a:t> 968-046 sensor.</a:t>
            </a:r>
          </a:p>
          <a:p>
            <a:r>
              <a:rPr lang="en-US" b="1">
                <a:ea typeface="+mn-lt"/>
                <a:cs typeface="+mn-lt"/>
              </a:rPr>
              <a:t>(Arduino) 9V Battery Voltage </a:t>
            </a:r>
            <a:r>
              <a:rPr lang="en-US">
                <a:ea typeface="+mn-lt"/>
                <a:cs typeface="+mn-lt"/>
              </a:rPr>
              <a:t>is measured with an ADC  and a voltage divider.</a:t>
            </a:r>
          </a:p>
          <a:p>
            <a:endParaRPr lang="en-US"/>
          </a:p>
        </p:txBody>
      </p:sp>
      <p:pic>
        <p:nvPicPr>
          <p:cNvPr id="8" name="Slide1" descr="Adafruit BMP280 I2C or SPI Barometric Pressure &amp; Altitude Sensor">
            <a:extLst>
              <a:ext uri="{FF2B5EF4-FFF2-40B4-BE49-F238E27FC236}">
                <a16:creationId xmlns:a16="http://schemas.microsoft.com/office/drawing/2014/main" id="{DCA11C42-8E15-4F01-950C-17E15FC2C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3187" r="12907" b="15165"/>
          <a:stretch/>
        </p:blipFill>
        <p:spPr bwMode="auto">
          <a:xfrm>
            <a:off x="287089" y="3138970"/>
            <a:ext cx="960041" cy="71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parkFun UV Light Sensor Breakout - VEML6075 (Qwiic)">
            <a:extLst>
              <a:ext uri="{FF2B5EF4-FFF2-40B4-BE49-F238E27FC236}">
                <a16:creationId xmlns:a16="http://schemas.microsoft.com/office/drawing/2014/main" id="{A437ED8F-2077-4C5B-AB58-79DD4C759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7" b="17261"/>
          <a:stretch/>
        </p:blipFill>
        <p:spPr bwMode="auto">
          <a:xfrm>
            <a:off x="228847" y="2174529"/>
            <a:ext cx="1158240" cy="62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parkFun GPS Breakout - Chip Antenna, SAM-M8Q (Qwiic)">
            <a:extLst>
              <a:ext uri="{FF2B5EF4-FFF2-40B4-BE49-F238E27FC236}">
                <a16:creationId xmlns:a16="http://schemas.microsoft.com/office/drawing/2014/main" id="{A541D619-3D75-4940-AE65-8DE6054B3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7" y="4908524"/>
            <a:ext cx="1077685" cy="107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AE93A3-433A-D212-831F-B9D1AA4F1F0E}"/>
              </a:ext>
            </a:extLst>
          </p:cNvPr>
          <p:cNvSpPr txBox="1"/>
          <p:nvPr/>
        </p:nvSpPr>
        <p:spPr>
          <a:xfrm>
            <a:off x="1500059" y="5721950"/>
            <a:ext cx="33404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*these are used on both payloads</a:t>
            </a:r>
          </a:p>
        </p:txBody>
      </p:sp>
    </p:spTree>
    <p:extLst>
      <p:ext uri="{BB962C8B-B14F-4D97-AF65-F5344CB8AC3E}">
        <p14:creationId xmlns:p14="http://schemas.microsoft.com/office/powerpoint/2010/main" val="644704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CDB6-B401-403C-97BA-ACC7FCD4A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Cold Test (William)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CCED9-1084-49C6-A5A3-A3B1AA7C0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5211979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At higher altitudes, air becomes thinner, which leads to lower temperatures.</a:t>
            </a:r>
          </a:p>
          <a:p>
            <a:pPr>
              <a:lnSpc>
                <a:spcPct val="90000"/>
              </a:lnSpc>
            </a:pPr>
            <a:r>
              <a:rPr lang="en-US"/>
              <a:t>To ensure systems, sensors and batteries will function in these harsh conditions.</a:t>
            </a:r>
          </a:p>
          <a:p>
            <a:pPr>
              <a:lnSpc>
                <a:spcPct val="90000"/>
              </a:lnSpc>
            </a:pPr>
            <a:r>
              <a:rPr lang="en-US"/>
              <a:t>Cooler filled with dry ice. The two setups are placed inside the cooler. The cooler is closed and sealed using duct tape. The system ran for 2 hours.</a:t>
            </a:r>
          </a:p>
          <a:p>
            <a:pPr>
              <a:lnSpc>
                <a:spcPct val="90000"/>
              </a:lnSpc>
            </a:pPr>
            <a:r>
              <a:rPr lang="en-US"/>
              <a:t>The sensors showed steady values with no variation or failure due to the cold temperature.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2B8F14-429C-C28E-3616-1BE360BB6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131" y="2364042"/>
            <a:ext cx="5356746" cy="401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52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874B-8EE5-940B-0819-ACF3074A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Test (Brew)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1D5F8-8EDF-0996-3A10-0342405447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Jacqueline Do graciously obtained access to a vacuum chamber at ASU.</a:t>
            </a:r>
          </a:p>
          <a:p>
            <a:r>
              <a:rPr lang="en-US"/>
              <a:t>Placed payload in chamber, ran pressure down to 7 mbar, then back up to normal pressure.</a:t>
            </a: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F22FE-EB39-6625-3AD9-773BEE852C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Question 1 – will sensors/computer run at low (~1 mbar) pressure?</a:t>
            </a:r>
          </a:p>
          <a:p>
            <a:pPr lvl="1"/>
            <a:r>
              <a:rPr lang="en-US">
                <a:ea typeface="+mn-lt"/>
                <a:cs typeface="+mn-lt"/>
              </a:rPr>
              <a:t>Sensors gave data all the way down.</a:t>
            </a:r>
            <a:endParaRPr lang="en-US"/>
          </a:p>
          <a:p>
            <a:r>
              <a:rPr lang="en-US"/>
              <a:t>Question 2 - What do the gas readings mean?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D60102-903C-50C8-DD01-656B3B9B3E5A}"/>
              </a:ext>
            </a:extLst>
          </p:cNvPr>
          <p:cNvGrpSpPr/>
          <p:nvPr/>
        </p:nvGrpSpPr>
        <p:grpSpPr>
          <a:xfrm>
            <a:off x="624596" y="4134418"/>
            <a:ext cx="10010633" cy="2537681"/>
            <a:chOff x="652818" y="4134418"/>
            <a:chExt cx="10010633" cy="25376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9E443E-947D-8884-79FF-0519F8C2E5DF}"/>
                </a:ext>
              </a:extLst>
            </p:cNvPr>
            <p:cNvSpPr txBox="1"/>
            <p:nvPr/>
          </p:nvSpPr>
          <p:spPr>
            <a:xfrm>
              <a:off x="7039543" y="4139393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0.25 atm - ?? ppm</a:t>
              </a:r>
            </a:p>
          </p:txBody>
        </p:sp>
        <p:pic>
          <p:nvPicPr>
            <p:cNvPr id="5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B68FC49E-57F7-C226-AA86-3627031B3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818" y="4484945"/>
              <a:ext cx="4062483" cy="218715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6E0C8B-9DF0-68F2-4490-475AE7C33FC2}"/>
                </a:ext>
              </a:extLst>
            </p:cNvPr>
            <p:cNvSpPr txBox="1"/>
            <p:nvPr/>
          </p:nvSpPr>
          <p:spPr>
            <a:xfrm>
              <a:off x="1586836" y="4134418"/>
              <a:ext cx="2743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1 atm 400 ppm</a:t>
              </a:r>
            </a:p>
          </p:txBody>
        </p:sp>
        <p:pic>
          <p:nvPicPr>
            <p:cNvPr id="16" name="Picture 16" descr="A group of hot air balloons in the sky&#10;&#10;Description automatically generated">
              <a:extLst>
                <a:ext uri="{FF2B5EF4-FFF2-40B4-BE49-F238E27FC236}">
                  <a16:creationId xmlns:a16="http://schemas.microsoft.com/office/drawing/2014/main" id="{87AD18C9-78AE-C4DD-FF0D-F501CF7A8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0968" y="4496318"/>
              <a:ext cx="4062483" cy="2175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68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58A5-D993-49AA-9001-667C5ACF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Systems (JD &amp; Brew)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4354-D51D-48D8-A626-2D2362B4D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9" y="2681138"/>
            <a:ext cx="3090671" cy="39482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Raspberry Pi</a:t>
            </a:r>
          </a:p>
          <a:p>
            <a:pPr lvl="1"/>
            <a:r>
              <a:rPr lang="en-US"/>
              <a:t>All new Code and Hardware</a:t>
            </a:r>
          </a:p>
          <a:p>
            <a:pPr lvl="1"/>
            <a:r>
              <a:rPr lang="en-US"/>
              <a:t>Microprocessor based mini-computer</a:t>
            </a:r>
          </a:p>
          <a:p>
            <a:pPr lvl="1"/>
            <a:r>
              <a:rPr lang="en-US"/>
              <a:t>Linux OS allows more flexibility in programming</a:t>
            </a:r>
          </a:p>
          <a:p>
            <a:pPr lvl="1"/>
            <a:r>
              <a:rPr lang="en-US"/>
              <a:t>Sensor manufacturers develop python libraries to support the hardware</a:t>
            </a:r>
          </a:p>
          <a:p>
            <a:pPr lvl="1"/>
            <a:r>
              <a:rPr lang="en-US"/>
              <a:t>Built-in memory system simplifies logging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7AD9BF-0A1D-48AA-BE37-86029A32033F}"/>
              </a:ext>
            </a:extLst>
          </p:cNvPr>
          <p:cNvSpPr txBox="1">
            <a:spLocks/>
          </p:cNvSpPr>
          <p:nvPr/>
        </p:nvSpPr>
        <p:spPr>
          <a:xfrm>
            <a:off x="6098111" y="2681138"/>
            <a:ext cx="3399131" cy="34163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Arduino</a:t>
            </a:r>
          </a:p>
          <a:p>
            <a:pPr lvl="1"/>
            <a:r>
              <a:rPr lang="en-US">
                <a:ea typeface="+mn-lt"/>
                <a:cs typeface="+mn-lt"/>
              </a:rPr>
              <a:t>Light weight, lighter 9V batteries (2)</a:t>
            </a:r>
          </a:p>
          <a:p>
            <a:pPr lvl="1"/>
            <a:r>
              <a:rPr lang="en-US">
                <a:ea typeface="+mn-lt"/>
                <a:cs typeface="+mn-lt"/>
              </a:rPr>
              <a:t>Supports ADC</a:t>
            </a:r>
          </a:p>
          <a:p>
            <a:pPr lvl="1"/>
            <a:r>
              <a:rPr lang="en-US">
                <a:ea typeface="+mn-lt"/>
                <a:cs typeface="+mn-lt"/>
              </a:rPr>
              <a:t>Supports all sensors in standard Arduino IDE</a:t>
            </a:r>
          </a:p>
          <a:p>
            <a:pPr lvl="1"/>
            <a:r>
              <a:rPr lang="en-US">
                <a:ea typeface="+mn-lt"/>
                <a:cs typeface="+mn-lt"/>
              </a:rPr>
              <a:t>Most of the code already done</a:t>
            </a:r>
          </a:p>
          <a:p>
            <a:pPr lvl="1"/>
            <a:r>
              <a:rPr lang="en-US">
                <a:ea typeface="+mn-lt"/>
                <a:cs typeface="+mn-lt"/>
              </a:rPr>
              <a:t>C++ Object oriented sensor and logging classes</a:t>
            </a:r>
          </a:p>
          <a:p>
            <a:pPr lvl="1"/>
            <a:r>
              <a:rPr lang="en-US">
                <a:ea typeface="+mn-lt"/>
                <a:cs typeface="+mn-lt"/>
              </a:rPr>
              <a:t>Most sensors are I2C</a:t>
            </a:r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70D38-6466-4A77-937C-6A4BD3408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6433" y="3572064"/>
            <a:ext cx="3732173" cy="2339283"/>
          </a:xfrm>
          <a:prstGeom prst="rect">
            <a:avLst/>
          </a:prstGeom>
        </p:spPr>
      </p:pic>
      <p:pic>
        <p:nvPicPr>
          <p:cNvPr id="10" name="Picture 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2E2271D-E62E-46F9-9259-BC10F3AB3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62562" y="2683829"/>
            <a:ext cx="1954556" cy="2621557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3452A459-DD8E-4610-95DB-75964FFD0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727" y="5143335"/>
            <a:ext cx="2437578" cy="161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9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8E9F1-E7A8-4CFC-853B-3E52A22E4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Research Question (Denise)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353E3-3E80-4C7F-B2AB-8E15EE76F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44276"/>
            <a:ext cx="6864921" cy="41214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Question: Which atmospheric factors might lead to </a:t>
            </a:r>
            <a:r>
              <a:rPr lang="en-US" sz="2200">
                <a:effectLst/>
                <a:latin typeface="Calibri"/>
                <a:ea typeface="Calibri"/>
                <a:cs typeface="Calibri"/>
              </a:rPr>
              <a:t>Arizona being hotter than other similar locations?</a:t>
            </a:r>
            <a:endParaRPr lang="en-US" sz="2200">
              <a:latin typeface="Calibri"/>
              <a:ea typeface="Calibri"/>
              <a:cs typeface="Calibri"/>
            </a:endParaRPr>
          </a:p>
          <a:p>
            <a:pPr lvl="1"/>
            <a:r>
              <a:rPr lang="en-US" sz="1800"/>
              <a:t>Arizona is significantly hotter than other locations at similar latitudes with desert climates. Could this possibly be due to: </a:t>
            </a:r>
          </a:p>
          <a:p>
            <a:pPr lvl="2"/>
            <a:r>
              <a:rPr lang="en-US" sz="1800"/>
              <a:t>Higher levels of UV at our stratospheric location relative to other locations, resulting directly in increased UV at ground level.</a:t>
            </a:r>
          </a:p>
          <a:p>
            <a:pPr lvl="2"/>
            <a:r>
              <a:rPr lang="en-US" sz="1800">
                <a:ea typeface="+mn-lt"/>
                <a:cs typeface="+mn-lt"/>
              </a:rPr>
              <a:t>Lower levels of ozone in the stratosphere would lead to higher levels of UV at ground level. </a:t>
            </a:r>
          </a:p>
          <a:p>
            <a:pPr lvl="2"/>
            <a:r>
              <a:rPr lang="en-US" sz="1800">
                <a:ea typeface="+mn-lt"/>
                <a:cs typeface="+mn-lt"/>
              </a:rPr>
              <a:t>Similar to the ozone case, lack of water vapor in the atmosphere due to desert conditions could also lead to higher levels of UV at ground level. </a:t>
            </a:r>
          </a:p>
          <a:p>
            <a:pPr lvl="1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62276FE-2ABD-4A77-BBE3-74F576C09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02" y="441630"/>
            <a:ext cx="4324508" cy="32075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F0C9F2-3750-458D-A025-D1EF81420801}"/>
              </a:ext>
            </a:extLst>
          </p:cNvPr>
          <p:cNvCxnSpPr/>
          <p:nvPr/>
        </p:nvCxnSpPr>
        <p:spPr>
          <a:xfrm flipH="1" flipV="1">
            <a:off x="8925886" y="2650921"/>
            <a:ext cx="218114" cy="217274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94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71028-653B-4EAB-B7D1-978118FF9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06" y="381002"/>
            <a:ext cx="10575697" cy="1577820"/>
          </a:xfrm>
        </p:spPr>
        <p:txBody>
          <a:bodyPr/>
          <a:lstStyle/>
          <a:p>
            <a:r>
              <a:rPr lang="en-US" b="1"/>
              <a:t>Two Payloads With Separate Systems (Alexandria)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FF097-4163-4F92-9144-B8A9C4E56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27" y="2198298"/>
            <a:ext cx="3920256" cy="44680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Foam Payload Enclosure</a:t>
            </a:r>
          </a:p>
          <a:p>
            <a:pPr lvl="1"/>
            <a:r>
              <a:rPr lang="en-US">
                <a:ea typeface="+mn-lt"/>
                <a:cs typeface="+mn-lt"/>
              </a:rPr>
              <a:t>1" Insulated foam </a:t>
            </a:r>
          </a:p>
          <a:p>
            <a:pPr lvl="1"/>
            <a:r>
              <a:rPr lang="en-US"/>
              <a:t>882g = 1.94 </a:t>
            </a:r>
            <a:r>
              <a:rPr lang="en-US" err="1"/>
              <a:t>lbs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Raspberry Pi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26EBA6-20E5-4B6D-9390-329CA5DDFAE0}"/>
              </a:ext>
            </a:extLst>
          </p:cNvPr>
          <p:cNvSpPr txBox="1">
            <a:spLocks/>
          </p:cNvSpPr>
          <p:nvPr/>
        </p:nvSpPr>
        <p:spPr>
          <a:xfrm>
            <a:off x="6750622" y="2276739"/>
            <a:ext cx="3343891" cy="43941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3D Payload Enclosure</a:t>
            </a:r>
          </a:p>
          <a:p>
            <a:pPr lvl="1"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Printed out of PLA </a:t>
            </a:r>
          </a:p>
          <a:p>
            <a:pPr lvl="1"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Smaller     749g = 1.65 </a:t>
            </a:r>
            <a:r>
              <a:rPr lang="en-US" err="1">
                <a:ea typeface="+mn-lt"/>
                <a:cs typeface="+mn-lt"/>
              </a:rPr>
              <a:t>lbs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Arduino based</a:t>
            </a:r>
          </a:p>
          <a:p>
            <a:pPr lvl="1"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 lvl="1">
              <a:buFont typeface="Arial,Sans-Serif" charset="2"/>
              <a:buChar char="•"/>
            </a:pPr>
            <a:endParaRPr lang="en-US">
              <a:ea typeface="+mn-lt"/>
              <a:cs typeface="+mn-lt"/>
            </a:endParaRPr>
          </a:p>
          <a:p>
            <a:endParaRPr lang="en-US"/>
          </a:p>
        </p:txBody>
      </p:sp>
      <p:pic>
        <p:nvPicPr>
          <p:cNvPr id="5" name="Picture 6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554B47FA-9C87-254E-6922-3E5BFE5A1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896017" y="3162794"/>
            <a:ext cx="2285748" cy="1923003"/>
          </a:xfrm>
          <a:prstGeom prst="rect">
            <a:avLst/>
          </a:prstGeom>
        </p:spPr>
      </p:pic>
      <p:pic>
        <p:nvPicPr>
          <p:cNvPr id="8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7050D91-6BAB-6B8C-D2C4-5D117ED48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553" y="3607468"/>
            <a:ext cx="2422044" cy="3053020"/>
          </a:xfrm>
          <a:prstGeom prst="rect">
            <a:avLst/>
          </a:prstGeom>
        </p:spPr>
      </p:pic>
      <p:pic>
        <p:nvPicPr>
          <p:cNvPr id="12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C579784-616D-0A5A-C8D9-D1932A48D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107529" y="4332315"/>
            <a:ext cx="1692287" cy="2284728"/>
          </a:xfrm>
          <a:prstGeom prst="rect">
            <a:avLst/>
          </a:prstGeom>
        </p:spPr>
      </p:pic>
      <p:pic>
        <p:nvPicPr>
          <p:cNvPr id="7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9C381D9A-2C68-C8B1-6A02-70B9280AD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42278" y="2124886"/>
            <a:ext cx="2538790" cy="219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101A3-F4B8-A420-62B8-CB6A395AC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0" y="4713688"/>
            <a:ext cx="3016357" cy="1427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D5BDAE-CC6D-D968-051C-6F71173ED6D8}"/>
              </a:ext>
            </a:extLst>
          </p:cNvPr>
          <p:cNvSpPr txBox="1"/>
          <p:nvPr/>
        </p:nvSpPr>
        <p:spPr>
          <a:xfrm>
            <a:off x="59724" y="8031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Alexandria</a:t>
            </a:r>
          </a:p>
        </p:txBody>
      </p:sp>
    </p:spTree>
    <p:extLst>
      <p:ext uri="{BB962C8B-B14F-4D97-AF65-F5344CB8AC3E}">
        <p14:creationId xmlns:p14="http://schemas.microsoft.com/office/powerpoint/2010/main" val="148423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783D1-4208-48B3-8029-0CAB2E38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Arduino: Altitude &amp; Pressure (Alex)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3E03E8-CC13-17CB-F3FA-FD365F8920ED}"/>
              </a:ext>
            </a:extLst>
          </p:cNvPr>
          <p:cNvSpPr>
            <a:spLocks noGrp="1"/>
          </p:cNvSpPr>
          <p:nvPr/>
        </p:nvSpPr>
        <p:spPr>
          <a:xfrm>
            <a:off x="349351" y="2249209"/>
            <a:ext cx="4234482" cy="42616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indent="-305435"/>
            <a:r>
              <a:rPr lang="en-US"/>
              <a:t>Reached 24,500 m, 80,000 ft.</a:t>
            </a:r>
          </a:p>
          <a:p>
            <a:pPr marL="719455" lvl="1" indent="-269875"/>
            <a:r>
              <a:rPr lang="en-US" b="1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</a:rPr>
              <a:t>Arduino &amp; Pi Pressure identical</a:t>
            </a:r>
          </a:p>
          <a:p>
            <a:pPr marL="719455" lvl="1" indent="-269875"/>
            <a:r>
              <a:rPr lang="en-US" b="1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</a:rPr>
              <a:t>ANSR data max is 25515 m</a:t>
            </a:r>
            <a:endParaRPr lang="en-US" b="1"/>
          </a:p>
          <a:p>
            <a:pPr indent="-305435"/>
            <a:r>
              <a:rPr lang="en-US" err="1"/>
              <a:t>Sparkfun</a:t>
            </a:r>
            <a:r>
              <a:rPr lang="en-US"/>
              <a:t> SAM-8Q GPS (Red) maxed out at 12,000 m (spec is 50,000 m). Lost fix shortly before burst, re-</a:t>
            </a:r>
            <a:r>
              <a:rPr lang="en-US" err="1"/>
              <a:t>aquired</a:t>
            </a:r>
            <a:r>
              <a:rPr lang="en-US"/>
              <a:t> when balloon reached 12,000 m again.</a:t>
            </a:r>
            <a:endParaRPr lang="en-US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marL="719455" lvl="1" indent="-269875"/>
            <a:r>
              <a:rPr lang="en-US" b="1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</a:rPr>
              <a:t>This is the cold temperature region</a:t>
            </a:r>
          </a:p>
          <a:p>
            <a:pPr indent="-305435"/>
            <a:r>
              <a:rPr lang="en-US"/>
              <a:t>Ascent slowed around 16,000 meters.</a:t>
            </a:r>
            <a:endParaRPr lang="en-US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</a:endParaRPr>
          </a:p>
        </p:txBody>
      </p:sp>
      <p:pic>
        <p:nvPicPr>
          <p:cNvPr id="8" name="Picture 8" descr="Chart&#10;&#10;Description automatically generated">
            <a:extLst>
              <a:ext uri="{FF2B5EF4-FFF2-40B4-BE49-F238E27FC236}">
                <a16:creationId xmlns:a16="http://schemas.microsoft.com/office/drawing/2014/main" id="{140B63D6-19CC-873A-7262-C83A2ECE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314702"/>
            <a:ext cx="6203091" cy="426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FAB232D2-5846-8013-BDC1-2C4C4551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728" y="1855127"/>
            <a:ext cx="7740331" cy="4793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648B0F-A5F9-4772-8059-69B5657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ea typeface="+mj-lt"/>
                <a:cs typeface="+mj-lt"/>
              </a:rPr>
              <a:t>Arduino: UVA &amp; UVB (Michael)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01474-4F79-BD7B-5566-AEBFCF769DA2}"/>
              </a:ext>
            </a:extLst>
          </p:cNvPr>
          <p:cNvSpPr>
            <a:spLocks noGrp="1"/>
          </p:cNvSpPr>
          <p:nvPr/>
        </p:nvSpPr>
        <p:spPr>
          <a:xfrm>
            <a:off x="-3427" y="2291540"/>
            <a:ext cx="3884037" cy="232843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indent="-305435"/>
            <a:r>
              <a:rPr lang="en-US"/>
              <a:t>Very noisy as payload spins and wobbles. </a:t>
            </a:r>
          </a:p>
          <a:p>
            <a:pPr marL="719455" lvl="1" indent="-269875"/>
            <a:r>
              <a:rPr lang="en-US"/>
              <a:t>Sensitive to the incident light angle.</a:t>
            </a:r>
            <a:endParaRPr lang="en-US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marL="719455" lvl="1" indent="-269875"/>
            <a:r>
              <a:rPr lang="en-US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</a:rPr>
              <a:t>Pi system has reduced values; sensor was mounted on the side of the payload</a:t>
            </a:r>
            <a:endParaRPr lang="en-US"/>
          </a:p>
          <a:p>
            <a:pPr indent="-305435"/>
            <a:r>
              <a:rPr lang="en-US"/>
              <a:t>Filter applied to data helps a bit. </a:t>
            </a:r>
            <a:endParaRPr lang="en-US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indent="-305435"/>
            <a:r>
              <a:rPr lang="en-US"/>
              <a:t>Matches expected pattern for UV.</a:t>
            </a:r>
            <a:endParaRPr lang="en-US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4163E8-255F-9416-91CE-C97595F6736D}"/>
              </a:ext>
            </a:extLst>
          </p:cNvPr>
          <p:cNvGrpSpPr/>
          <p:nvPr/>
        </p:nvGrpSpPr>
        <p:grpSpPr>
          <a:xfrm>
            <a:off x="423914" y="4299381"/>
            <a:ext cx="3450466" cy="2354340"/>
            <a:chOff x="316191" y="4790114"/>
            <a:chExt cx="4163736" cy="3122802"/>
          </a:xfrm>
        </p:grpSpPr>
        <p:pic>
          <p:nvPicPr>
            <p:cNvPr id="10" name="Picture 9" descr="Chart, line chart&#10;&#10;Description automatically generated">
              <a:extLst>
                <a:ext uri="{FF2B5EF4-FFF2-40B4-BE49-F238E27FC236}">
                  <a16:creationId xmlns:a16="http://schemas.microsoft.com/office/drawing/2014/main" id="{0AC0794F-B3E5-7C6D-1CFE-B82EFA09C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191" y="4790114"/>
              <a:ext cx="4163736" cy="312280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A762C7-3805-F9E1-3AA0-9EDD3C6EA717}"/>
                </a:ext>
              </a:extLst>
            </p:cNvPr>
            <p:cNvCxnSpPr>
              <a:cxnSpLocks/>
            </p:cNvCxnSpPr>
            <p:nvPr/>
          </p:nvCxnSpPr>
          <p:spPr>
            <a:xfrm>
              <a:off x="425248" y="6636544"/>
              <a:ext cx="405467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265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483EB000-A8E2-5172-0701-5A61F3D60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160" y="1641540"/>
            <a:ext cx="6252692" cy="4465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648B0F-A5F9-4772-8059-69B5657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ea typeface="+mj-lt"/>
                <a:cs typeface="+mj-lt"/>
              </a:rPr>
              <a:t>Arduino: CO</a:t>
            </a:r>
            <a:r>
              <a:rPr lang="en-US" b="1" baseline="-25000">
                <a:ea typeface="+mj-lt"/>
                <a:cs typeface="+mj-lt"/>
              </a:rPr>
              <a:t>2</a:t>
            </a:r>
            <a:r>
              <a:rPr lang="en-US" b="1">
                <a:ea typeface="+mj-lt"/>
                <a:cs typeface="+mj-lt"/>
              </a:rPr>
              <a:t> vs Altitude (Brew)</a:t>
            </a:r>
            <a:endParaRPr lang="en-US">
              <a:ea typeface="+mj-lt"/>
              <a:cs typeface="+mj-lt"/>
            </a:endParaRPr>
          </a:p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87C8A10-19E9-BB8B-816F-1235663BB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4861200" cy="9346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rgbClr val="002060"/>
                </a:solidFill>
                <a:latin typeface="Goudy Old Style"/>
              </a:rPr>
              <a:t>Question – What is measured by gas sensors?</a:t>
            </a:r>
            <a:endParaRPr lang="en-US"/>
          </a:p>
        </p:txBody>
      </p:sp>
      <p:pic>
        <p:nvPicPr>
          <p:cNvPr id="3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51947DE7-3842-B24D-F458-0ADF2829D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944" y="1629535"/>
            <a:ext cx="6256865" cy="4473222"/>
          </a:xfrm>
          <a:prstGeom prst="rect">
            <a:avLst/>
          </a:prstGeom>
        </p:spPr>
      </p:pic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957C6C8-75E3-57B2-FB56-CDA7C6AAC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22" y="4090335"/>
            <a:ext cx="5551310" cy="2332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B8801E-390F-C214-D897-02EF36FD0A1C}"/>
              </a:ext>
            </a:extLst>
          </p:cNvPr>
          <p:cNvSpPr txBox="1"/>
          <p:nvPr/>
        </p:nvSpPr>
        <p:spPr>
          <a:xfrm>
            <a:off x="378941" y="152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Brew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D81972-C639-E916-E6A8-0CD0272939FE}"/>
              </a:ext>
            </a:extLst>
          </p:cNvPr>
          <p:cNvGrpSpPr/>
          <p:nvPr/>
        </p:nvGrpSpPr>
        <p:grpSpPr>
          <a:xfrm>
            <a:off x="1332934" y="3071911"/>
            <a:ext cx="10010633" cy="2537681"/>
            <a:chOff x="652818" y="4134418"/>
            <a:chExt cx="10010633" cy="25376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EB9EFF-FD17-0BF7-3F6B-5480152C9DA2}"/>
                </a:ext>
              </a:extLst>
            </p:cNvPr>
            <p:cNvSpPr txBox="1"/>
            <p:nvPr/>
          </p:nvSpPr>
          <p:spPr>
            <a:xfrm>
              <a:off x="7039543" y="4139393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0.25 atm - ?? ppm</a:t>
              </a:r>
            </a:p>
          </p:txBody>
        </p:sp>
        <p:pic>
          <p:nvPicPr>
            <p:cNvPr id="9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FFAE1C73-51A2-60A5-5CD9-49D99881D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818" y="4484945"/>
              <a:ext cx="4062483" cy="21871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2A3AF6-4A38-AB40-F320-50790C52A99D}"/>
                </a:ext>
              </a:extLst>
            </p:cNvPr>
            <p:cNvSpPr txBox="1"/>
            <p:nvPr/>
          </p:nvSpPr>
          <p:spPr>
            <a:xfrm>
              <a:off x="1586836" y="4134418"/>
              <a:ext cx="2743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1 atm 400 ppm</a:t>
              </a:r>
            </a:p>
          </p:txBody>
        </p:sp>
        <p:pic>
          <p:nvPicPr>
            <p:cNvPr id="11" name="Picture 16" descr="A group of hot air balloons in the sky&#10;&#10;Description automatically generated">
              <a:extLst>
                <a:ext uri="{FF2B5EF4-FFF2-40B4-BE49-F238E27FC236}">
                  <a16:creationId xmlns:a16="http://schemas.microsoft.com/office/drawing/2014/main" id="{64FE87A5-4D06-B6C2-9A66-39FFAA164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0968" y="4496318"/>
              <a:ext cx="4062483" cy="2175780"/>
            </a:xfrm>
            <a:prstGeom prst="rect">
              <a:avLst/>
            </a:prstGeom>
          </p:spPr>
        </p:pic>
      </p:grp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37BC54A1-20B7-9E5F-FE9F-1900E261EE7F}"/>
              </a:ext>
            </a:extLst>
          </p:cNvPr>
          <p:cNvSpPr txBox="1">
            <a:spLocks/>
          </p:cNvSpPr>
          <p:nvPr/>
        </p:nvSpPr>
        <p:spPr>
          <a:xfrm>
            <a:off x="1152895" y="3075116"/>
            <a:ext cx="4861200" cy="9346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Goudy Old Style"/>
              </a:rPr>
              <a:t>Corrections are poor.</a:t>
            </a:r>
            <a:r>
              <a:rPr lang="en-US">
                <a:solidFill>
                  <a:srgbClr val="FFFFFF"/>
                </a:solidFill>
                <a:latin typeface="Goudy Old Style"/>
              </a:rPr>
              <a:t> </a:t>
            </a:r>
          </a:p>
          <a:p>
            <a:r>
              <a:rPr lang="en-US" b="1">
                <a:solidFill>
                  <a:srgbClr val="002060"/>
                </a:solidFill>
                <a:latin typeface="Goudy Old Style"/>
              </a:rPr>
              <a:t>CO</a:t>
            </a:r>
            <a:r>
              <a:rPr lang="en-US" b="1" baseline="-25000">
                <a:solidFill>
                  <a:srgbClr val="002060"/>
                </a:solidFill>
                <a:latin typeface="Goudy Old Style"/>
              </a:rPr>
              <a:t>2</a:t>
            </a:r>
            <a:r>
              <a:rPr lang="en-US" b="1">
                <a:solidFill>
                  <a:srgbClr val="002060"/>
                </a:solidFill>
                <a:latin typeface="Goudy Old Style"/>
              </a:rPr>
              <a:t> stays constant with altitude.</a:t>
            </a:r>
          </a:p>
          <a:p>
            <a:r>
              <a:rPr lang="en-US" b="1">
                <a:solidFill>
                  <a:srgbClr val="002060"/>
                </a:solidFill>
                <a:latin typeface="Goudy Old Style"/>
              </a:rPr>
              <a:t>All gas sensors need correction.</a:t>
            </a:r>
          </a:p>
        </p:txBody>
      </p:sp>
    </p:spTree>
    <p:extLst>
      <p:ext uri="{BB962C8B-B14F-4D97-AF65-F5344CB8AC3E}">
        <p14:creationId xmlns:p14="http://schemas.microsoft.com/office/powerpoint/2010/main" val="1595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8B0F-A5F9-4772-8059-69B5657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ea typeface="+mj-lt"/>
                <a:cs typeface="+mj-lt"/>
              </a:rPr>
              <a:t>Arduino: Ozone vs Time (Brew)</a:t>
            </a:r>
            <a:endParaRPr lang="en-US">
              <a:ea typeface="+mj-lt"/>
              <a:cs typeface="+mj-lt"/>
            </a:endParaRPr>
          </a:p>
          <a:p>
            <a:endParaRPr 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C8A0A845-A472-B402-3DDF-5FC96EC1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147" y="2178271"/>
            <a:ext cx="6057078" cy="43663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348682D-48CE-743D-EDEA-D40D8061AAED}"/>
              </a:ext>
            </a:extLst>
          </p:cNvPr>
          <p:cNvGrpSpPr/>
          <p:nvPr/>
        </p:nvGrpSpPr>
        <p:grpSpPr>
          <a:xfrm>
            <a:off x="589610" y="4389802"/>
            <a:ext cx="3628277" cy="2463775"/>
            <a:chOff x="33556" y="3421856"/>
            <a:chExt cx="4163736" cy="3122802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72514FBD-60BF-23FB-056A-3C2D22BE6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56" y="3421856"/>
              <a:ext cx="4163736" cy="312280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C3B7718-208C-FF2F-021D-84A42F6A0D1F}"/>
                </a:ext>
              </a:extLst>
            </p:cNvPr>
            <p:cNvCxnSpPr>
              <a:cxnSpLocks/>
            </p:cNvCxnSpPr>
            <p:nvPr/>
          </p:nvCxnSpPr>
          <p:spPr>
            <a:xfrm>
              <a:off x="142613" y="5268286"/>
              <a:ext cx="405467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7C35D8-4E74-CA83-70AC-C446F5B8B6AD}"/>
              </a:ext>
            </a:extLst>
          </p:cNvPr>
          <p:cNvSpPr txBox="1">
            <a:spLocks/>
          </p:cNvSpPr>
          <p:nvPr/>
        </p:nvSpPr>
        <p:spPr>
          <a:xfrm>
            <a:off x="769633" y="2229757"/>
            <a:ext cx="3546844" cy="4004226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indent="-305435"/>
            <a:r>
              <a:rPr lang="en-US"/>
              <a:t>Sensor did not work?</a:t>
            </a:r>
          </a:p>
          <a:p>
            <a:pPr indent="-305435"/>
            <a:r>
              <a:rPr lang="en-US"/>
              <a:t>Balloon did not reach ozone layer?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We are missing ozone?</a:t>
            </a: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8CB8C-0AEE-1686-6EB4-0EB47F49843C}"/>
              </a:ext>
            </a:extLst>
          </p:cNvPr>
          <p:cNvSpPr txBox="1"/>
          <p:nvPr/>
        </p:nvSpPr>
        <p:spPr>
          <a:xfrm>
            <a:off x="378941" y="152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Brew</a:t>
            </a:r>
          </a:p>
        </p:txBody>
      </p:sp>
    </p:spTree>
    <p:extLst>
      <p:ext uri="{BB962C8B-B14F-4D97-AF65-F5344CB8AC3E}">
        <p14:creationId xmlns:p14="http://schemas.microsoft.com/office/powerpoint/2010/main" val="228665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8B0F-A5F9-4772-8059-69B5657B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101223" cy="727558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Arduino: % Relative Humidity vs Altitude (Isai)</a:t>
            </a:r>
            <a:endParaRPr lang="en-US"/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493270B-3FD6-84CE-3A5E-B57F2B72B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623" y="2343501"/>
            <a:ext cx="5946421" cy="428766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FF10A-A67F-BA20-53BB-09045FBE54FC}"/>
              </a:ext>
            </a:extLst>
          </p:cNvPr>
          <p:cNvSpPr>
            <a:spLocks noGrp="1"/>
          </p:cNvSpPr>
          <p:nvPr/>
        </p:nvSpPr>
        <p:spPr>
          <a:xfrm>
            <a:off x="871462" y="2347986"/>
            <a:ext cx="3708539" cy="42616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indent="-305435"/>
            <a:r>
              <a:rPr lang="en-US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</a:rPr>
              <a:t>Used 2 CO2 sensors</a:t>
            </a:r>
            <a:endParaRPr lang="en-US"/>
          </a:p>
          <a:p>
            <a:pPr indent="-305435"/>
            <a:r>
              <a:rPr lang="en-US"/>
              <a:t>Large swings in values, especially at low altitudes.</a:t>
            </a:r>
            <a:endParaRPr lang="en-US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</a:endParaRPr>
          </a:p>
          <a:p>
            <a:pPr indent="-305435"/>
            <a:r>
              <a:rPr lang="en-US"/>
              <a:t>Hysteresis effect – sensor needs more sampling time?</a:t>
            </a:r>
            <a:endParaRPr lang="en-US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1401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D358-DC1B-4E34-AB6C-8D28186E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Temperature vs Time (William)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8461FF-709A-1EBB-EA1A-1745901FA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52980"/>
            <a:ext cx="4441549" cy="391734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External sensors similar  (Red &amp; Blue)</a:t>
            </a:r>
          </a:p>
          <a:p>
            <a:r>
              <a:rPr lang="en-US"/>
              <a:t>Internal Sensors</a:t>
            </a:r>
          </a:p>
          <a:p>
            <a:pPr lvl="1"/>
            <a:r>
              <a:rPr lang="en-US"/>
              <a:t>Similar pattern</a:t>
            </a:r>
          </a:p>
          <a:p>
            <a:pPr lvl="1"/>
            <a:r>
              <a:rPr lang="en-US"/>
              <a:t>Pi (Orange) is hotter than Arduino (Green)</a:t>
            </a:r>
          </a:p>
          <a:p>
            <a:pPr lvl="1"/>
            <a:r>
              <a:rPr lang="en-US"/>
              <a:t>Pi Foam box is probably insulated better, holds heat</a:t>
            </a:r>
          </a:p>
          <a:p>
            <a:pPr lvl="1"/>
            <a:r>
              <a:rPr lang="en-US"/>
              <a:t>Inside sensors have a time delay to register temperature</a:t>
            </a:r>
          </a:p>
          <a:p>
            <a:r>
              <a:rPr lang="en-US"/>
              <a:t>Goes through Cold region on the way up, again on the way down</a:t>
            </a:r>
          </a:p>
          <a:p>
            <a:pPr lvl="1"/>
            <a:r>
              <a:rPr lang="en-US"/>
              <a:t>Between 12,000-17,000 meters altitude</a:t>
            </a:r>
          </a:p>
          <a:p>
            <a:pPr lvl="1"/>
            <a:r>
              <a:rPr lang="en-US"/>
              <a:t>Falls faster, so second dip is narrower</a:t>
            </a:r>
          </a:p>
          <a:p>
            <a:endParaRPr lang="en-US"/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2AF74B9-CE77-53B7-7EEF-0320D5C33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784" y="1792337"/>
            <a:ext cx="6563637" cy="4484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CF1BAB-9D21-2350-9086-2CA1876C839D}"/>
              </a:ext>
            </a:extLst>
          </p:cNvPr>
          <p:cNvSpPr txBox="1"/>
          <p:nvPr/>
        </p:nvSpPr>
        <p:spPr>
          <a:xfrm>
            <a:off x="6436290" y="3127332"/>
            <a:ext cx="132358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Launch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09672-8CCE-268E-B097-EBE2037EBC85}"/>
              </a:ext>
            </a:extLst>
          </p:cNvPr>
          <p:cNvSpPr txBox="1"/>
          <p:nvPr/>
        </p:nvSpPr>
        <p:spPr>
          <a:xfrm>
            <a:off x="7146097" y="4807907"/>
            <a:ext cx="1323583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Cold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D2222-E5FC-CB9E-B984-6D51EB153412}"/>
              </a:ext>
            </a:extLst>
          </p:cNvPr>
          <p:cNvSpPr txBox="1"/>
          <p:nvPr/>
        </p:nvSpPr>
        <p:spPr>
          <a:xfrm>
            <a:off x="9254646" y="3127332"/>
            <a:ext cx="132358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Burst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5AE0B4-BAD2-9EC5-CCC3-B184454DFB71}"/>
              </a:ext>
            </a:extLst>
          </p:cNvPr>
          <p:cNvSpPr txBox="1"/>
          <p:nvPr/>
        </p:nvSpPr>
        <p:spPr>
          <a:xfrm>
            <a:off x="10079276" y="2417523"/>
            <a:ext cx="132358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Land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2EF861-D628-11A2-C776-FB88D41E88FE}"/>
              </a:ext>
            </a:extLst>
          </p:cNvPr>
          <p:cNvCxnSpPr/>
          <p:nvPr/>
        </p:nvCxnSpPr>
        <p:spPr>
          <a:xfrm>
            <a:off x="7921537" y="5202345"/>
            <a:ext cx="674318" cy="2567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236193-DB0A-FADE-9AFA-1D98727E6EFD}"/>
              </a:ext>
            </a:extLst>
          </p:cNvPr>
          <p:cNvCxnSpPr>
            <a:cxnSpLocks/>
          </p:cNvCxnSpPr>
          <p:nvPr/>
        </p:nvCxnSpPr>
        <p:spPr>
          <a:xfrm>
            <a:off x="7973728" y="5202345"/>
            <a:ext cx="1937359" cy="2463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ED0199-733A-BB7C-D0C5-CBF94823F946}"/>
              </a:ext>
            </a:extLst>
          </p:cNvPr>
          <p:cNvCxnSpPr>
            <a:cxnSpLocks/>
          </p:cNvCxnSpPr>
          <p:nvPr/>
        </p:nvCxnSpPr>
        <p:spPr>
          <a:xfrm flipV="1">
            <a:off x="7201290" y="2661649"/>
            <a:ext cx="267222" cy="4634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919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Application>Microsoft Office PowerPoint</Application>
  <PresentationFormat>Widescreen</PresentationFormat>
  <Slides>19</Slides>
  <Notes>1</Notes>
  <HiddenSlides>5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Ion Boardroom</vt:lpstr>
      <vt:lpstr>Project Stardust</vt:lpstr>
      <vt:lpstr>Research Question (Denise)</vt:lpstr>
      <vt:lpstr>Two Payloads With Separate Systems (Alexandria)</vt:lpstr>
      <vt:lpstr>Arduino: Altitude &amp; Pressure (Alex)</vt:lpstr>
      <vt:lpstr>Arduino: UVA &amp; UVB (Michael)</vt:lpstr>
      <vt:lpstr>Arduino: CO2 vs Altitude (Brew) </vt:lpstr>
      <vt:lpstr>Arduino: Ozone vs Time (Brew) </vt:lpstr>
      <vt:lpstr>Arduino: % Relative Humidity vs Altitude (Isai)</vt:lpstr>
      <vt:lpstr>Temperature vs Time (William)</vt:lpstr>
      <vt:lpstr>Summary (Michael)</vt:lpstr>
      <vt:lpstr>CONCLUSION (JD)</vt:lpstr>
      <vt:lpstr>Collaboration with Diné College</vt:lpstr>
      <vt:lpstr>Special Thanks</vt:lpstr>
      <vt:lpstr>Q &amp; A</vt:lpstr>
      <vt:lpstr>PowerPoint Presentation</vt:lpstr>
      <vt:lpstr>Project Sensors (Michael &amp; Alex)</vt:lpstr>
      <vt:lpstr>Cold Test (William)</vt:lpstr>
      <vt:lpstr>Vacuum Test (Brew)</vt:lpstr>
      <vt:lpstr>Two Systems (JD &amp; Brew)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Stardust</dc:title>
  <dc:creator>robert_brewington</dc:creator>
  <cp:revision>1</cp:revision>
  <dcterms:created xsi:type="dcterms:W3CDTF">2021-09-03T01:50:49Z</dcterms:created>
  <dcterms:modified xsi:type="dcterms:W3CDTF">2022-04-15T00:50:29Z</dcterms:modified>
</cp:coreProperties>
</file>